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1.svg" ContentType="image/svg+xml"/>
  <Override PartName="/ppt/media/image13.svg" ContentType="image/svg+xml"/>
  <Override PartName="/ppt/media/image15.svg" ContentType="image/svg+xml"/>
  <Override PartName="/ppt/media/image17.svg" ContentType="image/svg+xml"/>
  <Override PartName="/ppt/media/image19.svg" ContentType="image/svg+xml"/>
  <Override PartName="/ppt/media/image21.svg" ContentType="image/svg+xml"/>
  <Override PartName="/ppt/media/image23.svg" ContentType="image/svg+xml"/>
  <Override PartName="/ppt/media/image25.svg" ContentType="image/svg+xml"/>
  <Override PartName="/ppt/media/image28.svg" ContentType="image/svg+xml"/>
  <Override PartName="/ppt/media/image3.svg" ContentType="image/svg+xml"/>
  <Override PartName="/ppt/media/image30.svg" ContentType="image/svg+xml"/>
  <Override PartName="/ppt/media/image5.svg" ContentType="image/svg+xml"/>
  <Override PartName="/ppt/media/image7.svg" ContentType="image/svg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Override1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60" r:id="rId3"/>
    <p:sldMasterId id="2147483662" r:id="rId4"/>
    <p:sldMasterId id="2147483664" r:id="rId5"/>
    <p:sldMasterId id="2147483666" r:id="rId6"/>
    <p:sldMasterId id="2147483668" r:id="rId7"/>
    <p:sldMasterId id="2147483670" r:id="rId8"/>
  </p:sldMasterIdLst>
  <p:notesMasterIdLst>
    <p:notesMasterId r:id="rId10"/>
  </p:notesMasterIdLst>
  <p:sldIdLst>
    <p:sldId id="256" r:id="rId9"/>
    <p:sldId id="275" r:id="rId11"/>
    <p:sldId id="274" r:id="rId12"/>
    <p:sldId id="271" r:id="rId13"/>
    <p:sldId id="259" r:id="rId14"/>
    <p:sldId id="269" r:id="rId15"/>
    <p:sldId id="260" r:id="rId16"/>
    <p:sldId id="267" r:id="rId17"/>
    <p:sldId id="263" r:id="rId18"/>
    <p:sldId id="268" r:id="rId19"/>
    <p:sldId id="265" r:id="rId20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85" userDrawn="1">
          <p15:clr>
            <a:srgbClr val="747775"/>
          </p15:clr>
        </p15:guide>
        <p15:guide id="2" pos="2846" userDrawn="1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0">
  <p:normalViewPr>
    <p:restoredLeft sz="1562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0" y="0"/>
      </p:cViewPr>
      <p:guideLst>
        <p:guide orient="horz" pos="1585"/>
        <p:guide pos="2846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1.xml"/><Relationship Id="rId8" Type="http://schemas.openxmlformats.org/officeDocument/2006/relationships/slideMaster" Target="slideMasters/slideMaster7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1.xml"/><Relationship Id="rId2" Type="http://schemas.openxmlformats.org/officeDocument/2006/relationships/theme" Target="theme/theme1.xml"/><Relationship Id="rId19" Type="http://schemas.openxmlformats.org/officeDocument/2006/relationships/slide" Target="slides/slide10.xml"/><Relationship Id="rId18" Type="http://schemas.openxmlformats.org/officeDocument/2006/relationships/slide" Target="slides/slide9.xml"/><Relationship Id="rId17" Type="http://schemas.openxmlformats.org/officeDocument/2006/relationships/slide" Target="slides/slide8.xml"/><Relationship Id="rId16" Type="http://schemas.openxmlformats.org/officeDocument/2006/relationships/slide" Target="slides/slide7.xml"/><Relationship Id="rId15" Type="http://schemas.openxmlformats.org/officeDocument/2006/relationships/slide" Target="slides/slide6.xml"/><Relationship Id="rId14" Type="http://schemas.openxmlformats.org/officeDocument/2006/relationships/slide" Target="slides/slide5.xml"/><Relationship Id="rId13" Type="http://schemas.openxmlformats.org/officeDocument/2006/relationships/slide" Target="slides/slide4.xml"/><Relationship Id="rId12" Type="http://schemas.openxmlformats.org/officeDocument/2006/relationships/slide" Target="slides/slide3.xml"/><Relationship Id="rId11" Type="http://schemas.openxmlformats.org/officeDocument/2006/relationships/slide" Target="slides/slide2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  <a:endParaRPr lang="en-US" smtClean="0"/>
          </a:p>
          <a:p>
            <a:pPr lvl="1"/>
            <a:r>
              <a:rPr lang="en-US" smtClean="0"/>
              <a:t>Second level</a:t>
            </a:r>
            <a:endParaRPr lang="en-US" smtClean="0"/>
          </a:p>
          <a:p>
            <a:pPr lvl="2"/>
            <a:r>
              <a:rPr lang="en-US" smtClean="0"/>
              <a:t>Third level</a:t>
            </a:r>
            <a:endParaRPr lang="en-US" smtClean="0"/>
          </a:p>
          <a:p>
            <a:pPr lvl="3"/>
            <a:r>
              <a:rPr lang="en-US" smtClean="0"/>
              <a:t>Fourth level</a:t>
            </a:r>
            <a:endParaRPr lang="en-US" smtClean="0"/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大家好，欢迎观看本次关于手机页面流程设计的展示。今天，我们将通过一个完整的流程，展示如何设计出高效、用户友好的手机应用界面。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接下来是登录或注册环节。我们提供了多种登录方式，并设计了简洁的注册表单，旨在降低用户的使用门槛，提升注册转化率。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我的展示到此结束，感谢大家的观看！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关于活动经费，我们也做了初步的预算。每期的奖金是200元，一次性的物料费用，主要是摇奖箱，为28.5元。因此，首期活动的总预算为228.5元，后续每期的主要成本就是200元的奖金，整体成本可控。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为了确保活动顺利进行，我们制定了详细的项目时间规划。从4月10日开始准备物料，到15日完成开发并启动宣传，17日进行排练，20日正式开启选号，最后在25日进行第一次开奖。整个流程安排紧凑，环环相扣，我们有信心按时高质量地完成活动上线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这是我们设计的手机应用整体操作流程，它包含五个核心步骤，从用户启动应用开始，到最终完成操作结束，整个路径清晰、简洁，旨在为用户提供流畅的体验。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流程的第一步是启动与引导。用户点击图标后，会依次看到启动页、功能引导页和初始设置引导，帮助用户快速了解应用并完成基础配置。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流程的第一步是启动与引导。用户点击图标后，会依次看到启动页、功能引导页和初始设置引导，帮助用户快速了解应用并完成基础配置。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接下来是登录或注册环节。我们提供了多种登录方式，并设计了简洁的注册表单，旨在降低用户的使用门槛，提升注册转化率。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当用户选择某个功能后，会进入详情页面。我们在此提供了丰富的信息和清晰的操作入口，并在关键操作前增加了二次确认步骤，以确保操作的准确性。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/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  <a:endParaRPr lang="cs-CZ" smtClean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/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最后一步，用户完成操作后，我们会给出明确的成功反馈，并直观展示操作结果。同时，我们还提供了便捷的分享功能，鼓励用户将内容分享出去，扩大应用影响力。</a:t>
            </a:r>
            <a:endParaRPr lang="en-US" sz="1400" b="0" i="0" u="none" strike="noStrike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/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  <a:endParaRPr lang="cs-CZ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matchingName="标题幻灯片">
  <p:cSld name="TITLE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3" name="Shape 31"/>
          <p:cNvSpPr txBox="1"/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/>
        </p:txBody>
      </p:sp>
      <p:sp>
        <p:nvSpPr>
          <p:cNvPr id="14" name="Shape 3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5" name="Shape 3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6" name="Shape 3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matchingName="标题和竖排文字">
  <p:cSld name="VERTICAL_TEXT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0" name="Shape 50"/>
          <p:cNvSpPr txBox="1"/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1" name="Shape 5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2" name="Shape 5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3" name="Shape 5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matchingName="竖排标题与文本">
  <p:cSld name="VERTICAL_TITLE_AND_VERTICAL_TEXT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/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" name="Shape 16"/>
          <p:cNvSpPr txBox="1"/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" name="Shape 1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" name="Shape 1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9" name="Shape 1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matchingName="标题和内容">
  <p:cSld name="OBJECT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9" name="Shape 55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20" name="Shape 5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1" name="Shape 5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2" name="Shape 5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matchingName="节标题">
  <p:cSld name="SECTION_HEADER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/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 panose="020B0604020202020204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5" name="Shape 60"/>
          <p:cNvSpPr txBox="1"/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26" name="Shape 6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7" name="Shape 6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28" name="Shape 6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matchingName="两栏内容">
  <p:cSld name="TWO_OBJECTS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1" name="Shape 10"/>
          <p:cNvSpPr txBox="1"/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2" name="Shape 11"/>
          <p:cNvSpPr txBox="1"/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33" name="Shape 12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4" name="Shape 13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5" name="Shape 14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matchingName="比较">
  <p:cSld name="TWO_OBJECTS_WITH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38" name="Shape 36"/>
          <p:cNvSpPr txBox="1"/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39" name="Shape 37"/>
          <p:cNvSpPr txBox="1"/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0" name="Shape 38"/>
          <p:cNvSpPr txBox="1"/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/>
        </p:txBody>
      </p:sp>
      <p:sp>
        <p:nvSpPr>
          <p:cNvPr id="41" name="Shape 39"/>
          <p:cNvSpPr txBox="1"/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42" name="Shape 40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3" name="Shape 41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4" name="Shape 42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matchingName="仅标题">
  <p:cSld name="TITLE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7" name="Shape 21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8" name="Shape 22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49" name="Shape 23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matchingName="空白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2" name="Shape 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3" name="Shape 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matchingName="内容与标题">
  <p:cSld name="OBJECT_WITH_CAPTION_TEXT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6" name="Shape 44"/>
          <p:cNvSpPr txBox="1"/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/>
        </p:txBody>
      </p:sp>
      <p:sp>
        <p:nvSpPr>
          <p:cNvPr id="57" name="Shape 45"/>
          <p:cNvSpPr txBox="1"/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58" name="Shape 46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" name="Shape 47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0" name="Shape 48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matchingName="图片与标题">
  <p:cSld name="PICTURE_WITH_CAPTION_TEXT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 panose="020B0604020202020204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3" name="Shape 25"/>
          <p:cNvSpPr/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/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/>
        </p:txBody>
      </p:sp>
      <p:sp>
        <p:nvSpPr>
          <p:cNvPr id="65" name="Shape 27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6" name="Shape 28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67" name="Shape 29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/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 panose="020B0604020202020204"/>
              <a:buNone/>
              <a:defRPr sz="33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" name="Shape 2"/>
          <p:cNvSpPr txBox="1"/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 panose="020B0604020202020204"/>
              <a:buChar char="•"/>
              <a:defRPr sz="21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 panose="020B0604020202020204"/>
              <a:buChar char="•"/>
              <a:defRPr sz="18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 panose="020B0604020202020204"/>
              <a:buChar char="•"/>
              <a:defRPr sz="15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 panose="020B0604020202020204"/>
              <a:buChar char="•"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8" name="Shape 3"/>
          <p:cNvSpPr txBox="1"/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9" name="Shape 4"/>
          <p:cNvSpPr txBox="1"/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/>
        </p:txBody>
      </p:sp>
      <p:sp>
        <p:nvSpPr>
          <p:cNvPr id="10" name="Shape 5"/>
          <p:cNvSpPr txBox="1"/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</a:fld>
            <a:endParaRPr lang="zh-CN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5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7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71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image" Target="../media/image11.svg"/><Relationship Id="rId7" Type="http://schemas.openxmlformats.org/officeDocument/2006/relationships/image" Target="../media/image10.png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7.svg"/><Relationship Id="rId3" Type="http://schemas.openxmlformats.org/officeDocument/2006/relationships/image" Target="../media/image6.png"/><Relationship Id="rId2" Type="http://schemas.openxmlformats.org/officeDocument/2006/relationships/image" Target="../media/image5.svg"/><Relationship Id="rId10" Type="http://schemas.openxmlformats.org/officeDocument/2006/relationships/notesSlide" Target="../notesSlides/notesSlide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image" Target="../media/image13.svg"/><Relationship Id="rId4" Type="http://schemas.openxmlformats.org/officeDocument/2006/relationships/image" Target="../media/image12.png"/><Relationship Id="rId33" Type="http://schemas.openxmlformats.org/officeDocument/2006/relationships/notesSlide" Target="../notesSlides/notesSlide3.xml"/><Relationship Id="rId32" Type="http://schemas.openxmlformats.org/officeDocument/2006/relationships/slideLayout" Target="../slideLayouts/slideLayout17.xml"/><Relationship Id="rId31" Type="http://schemas.openxmlformats.org/officeDocument/2006/relationships/tags" Target="../tags/tag21.xml"/><Relationship Id="rId30" Type="http://schemas.openxmlformats.org/officeDocument/2006/relationships/tags" Target="../tags/tag20.xml"/><Relationship Id="rId3" Type="http://schemas.openxmlformats.org/officeDocument/2006/relationships/tags" Target="../tags/tag3.xml"/><Relationship Id="rId29" Type="http://schemas.openxmlformats.org/officeDocument/2006/relationships/image" Target="../media/image7.svg"/><Relationship Id="rId28" Type="http://schemas.openxmlformats.org/officeDocument/2006/relationships/image" Target="../media/image6.png"/><Relationship Id="rId27" Type="http://schemas.openxmlformats.org/officeDocument/2006/relationships/tags" Target="../tags/tag19.xml"/><Relationship Id="rId26" Type="http://schemas.openxmlformats.org/officeDocument/2006/relationships/tags" Target="../tags/tag18.xml"/><Relationship Id="rId25" Type="http://schemas.openxmlformats.org/officeDocument/2006/relationships/tags" Target="../tags/tag17.xml"/><Relationship Id="rId24" Type="http://schemas.openxmlformats.org/officeDocument/2006/relationships/tags" Target="../tags/tag16.xml"/><Relationship Id="rId23" Type="http://schemas.openxmlformats.org/officeDocument/2006/relationships/image" Target="../media/image19.svg"/><Relationship Id="rId22" Type="http://schemas.openxmlformats.org/officeDocument/2006/relationships/image" Target="../media/image18.png"/><Relationship Id="rId21" Type="http://schemas.openxmlformats.org/officeDocument/2006/relationships/tags" Target="../tags/tag15.xml"/><Relationship Id="rId20" Type="http://schemas.openxmlformats.org/officeDocument/2006/relationships/tags" Target="../tags/tag14.xml"/><Relationship Id="rId2" Type="http://schemas.openxmlformats.org/officeDocument/2006/relationships/tags" Target="../tags/tag2.xml"/><Relationship Id="rId19" Type="http://schemas.openxmlformats.org/officeDocument/2006/relationships/tags" Target="../tags/tag13.xml"/><Relationship Id="rId18" Type="http://schemas.openxmlformats.org/officeDocument/2006/relationships/tags" Target="../tags/tag12.xml"/><Relationship Id="rId17" Type="http://schemas.openxmlformats.org/officeDocument/2006/relationships/image" Target="../media/image17.svg"/><Relationship Id="rId16" Type="http://schemas.openxmlformats.org/officeDocument/2006/relationships/image" Target="../media/image16.png"/><Relationship Id="rId15" Type="http://schemas.openxmlformats.org/officeDocument/2006/relationships/tags" Target="../tags/tag11.xml"/><Relationship Id="rId14" Type="http://schemas.openxmlformats.org/officeDocument/2006/relationships/tags" Target="../tags/tag10.xml"/><Relationship Id="rId13" Type="http://schemas.openxmlformats.org/officeDocument/2006/relationships/tags" Target="../tags/tag9.xml"/><Relationship Id="rId12" Type="http://schemas.openxmlformats.org/officeDocument/2006/relationships/tags" Target="../tags/tag8.xml"/><Relationship Id="rId11" Type="http://schemas.openxmlformats.org/officeDocument/2006/relationships/image" Target="../media/image15.svg"/><Relationship Id="rId10" Type="http://schemas.openxmlformats.org/officeDocument/2006/relationships/image" Target="../media/image14.png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.xml"/><Relationship Id="rId8" Type="http://schemas.openxmlformats.org/officeDocument/2006/relationships/image" Target="../media/image23.svg"/><Relationship Id="rId7" Type="http://schemas.openxmlformats.org/officeDocument/2006/relationships/image" Target="../media/image22.png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7" Type="http://schemas.openxmlformats.org/officeDocument/2006/relationships/notesSlide" Target="../notesSlides/notesSlide4.xml"/><Relationship Id="rId46" Type="http://schemas.openxmlformats.org/officeDocument/2006/relationships/slideLayout" Target="../slideLayouts/slideLayout12.xml"/><Relationship Id="rId45" Type="http://schemas.openxmlformats.org/officeDocument/2006/relationships/tags" Target="../tags/tag52.xml"/><Relationship Id="rId44" Type="http://schemas.openxmlformats.org/officeDocument/2006/relationships/tags" Target="../tags/tag51.xml"/><Relationship Id="rId43" Type="http://schemas.openxmlformats.org/officeDocument/2006/relationships/tags" Target="../tags/tag50.xml"/><Relationship Id="rId42" Type="http://schemas.openxmlformats.org/officeDocument/2006/relationships/tags" Target="../tags/tag49.xml"/><Relationship Id="rId41" Type="http://schemas.openxmlformats.org/officeDocument/2006/relationships/tags" Target="../tags/tag48.xml"/><Relationship Id="rId40" Type="http://schemas.openxmlformats.org/officeDocument/2006/relationships/image" Target="../media/image32.png"/><Relationship Id="rId4" Type="http://schemas.openxmlformats.org/officeDocument/2006/relationships/image" Target="../media/image21.svg"/><Relationship Id="rId39" Type="http://schemas.openxmlformats.org/officeDocument/2006/relationships/tags" Target="../tags/tag47.xml"/><Relationship Id="rId38" Type="http://schemas.openxmlformats.org/officeDocument/2006/relationships/tags" Target="../tags/tag46.xml"/><Relationship Id="rId37" Type="http://schemas.openxmlformats.org/officeDocument/2006/relationships/image" Target="../media/image31.png"/><Relationship Id="rId36" Type="http://schemas.openxmlformats.org/officeDocument/2006/relationships/tags" Target="../tags/tag45.xml"/><Relationship Id="rId35" Type="http://schemas.openxmlformats.org/officeDocument/2006/relationships/tags" Target="../tags/tag44.xml"/><Relationship Id="rId34" Type="http://schemas.openxmlformats.org/officeDocument/2006/relationships/tags" Target="../tags/tag43.xml"/><Relationship Id="rId33" Type="http://schemas.openxmlformats.org/officeDocument/2006/relationships/tags" Target="../tags/tag42.xml"/><Relationship Id="rId32" Type="http://schemas.openxmlformats.org/officeDocument/2006/relationships/tags" Target="../tags/tag41.xml"/><Relationship Id="rId31" Type="http://schemas.openxmlformats.org/officeDocument/2006/relationships/tags" Target="../tags/tag40.xml"/><Relationship Id="rId30" Type="http://schemas.openxmlformats.org/officeDocument/2006/relationships/image" Target="../media/image30.svg"/><Relationship Id="rId3" Type="http://schemas.openxmlformats.org/officeDocument/2006/relationships/image" Target="../media/image20.png"/><Relationship Id="rId29" Type="http://schemas.openxmlformats.org/officeDocument/2006/relationships/image" Target="../media/image29.png"/><Relationship Id="rId28" Type="http://schemas.openxmlformats.org/officeDocument/2006/relationships/tags" Target="../tags/tag39.xml"/><Relationship Id="rId27" Type="http://schemas.openxmlformats.org/officeDocument/2006/relationships/tags" Target="../tags/tag38.xml"/><Relationship Id="rId26" Type="http://schemas.openxmlformats.org/officeDocument/2006/relationships/tags" Target="../tags/tag37.xml"/><Relationship Id="rId25" Type="http://schemas.openxmlformats.org/officeDocument/2006/relationships/tags" Target="../tags/tag36.xml"/><Relationship Id="rId24" Type="http://schemas.openxmlformats.org/officeDocument/2006/relationships/image" Target="../media/image28.svg"/><Relationship Id="rId23" Type="http://schemas.openxmlformats.org/officeDocument/2006/relationships/image" Target="../media/image27.png"/><Relationship Id="rId22" Type="http://schemas.openxmlformats.org/officeDocument/2006/relationships/tags" Target="../tags/tag35.xml"/><Relationship Id="rId21" Type="http://schemas.openxmlformats.org/officeDocument/2006/relationships/tags" Target="../tags/tag34.xml"/><Relationship Id="rId20" Type="http://schemas.openxmlformats.org/officeDocument/2006/relationships/tags" Target="../tags/tag33.xml"/><Relationship Id="rId2" Type="http://schemas.openxmlformats.org/officeDocument/2006/relationships/tags" Target="../tags/tag23.xml"/><Relationship Id="rId19" Type="http://schemas.openxmlformats.org/officeDocument/2006/relationships/tags" Target="../tags/tag32.xml"/><Relationship Id="rId18" Type="http://schemas.openxmlformats.org/officeDocument/2006/relationships/image" Target="../media/image3.svg"/><Relationship Id="rId17" Type="http://schemas.openxmlformats.org/officeDocument/2006/relationships/image" Target="../media/image26.png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image" Target="../media/image25.svg"/><Relationship Id="rId11" Type="http://schemas.openxmlformats.org/officeDocument/2006/relationships/image" Target="../media/image24.png"/><Relationship Id="rId10" Type="http://schemas.openxmlformats.org/officeDocument/2006/relationships/tags" Target="../tags/tag27.xml"/><Relationship Id="rId1" Type="http://schemas.openxmlformats.org/officeDocument/2006/relationships/tags" Target="../tags/tag2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3.xml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2.xml"/><Relationship Id="rId2" Type="http://schemas.openxmlformats.org/officeDocument/2006/relationships/themeOverride" Target="../theme/themeOverride1.xml"/><Relationship Id="rId1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solidFill>
            <a:srgbClr val="FFFFFF">
              <a:alpha val="6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508000" y="2159000"/>
            <a:ext cx="11176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zh-CN" altLang="en-US" sz="4000" b="1" i="0" u="none" strike="noStrike">
                <a:solidFill>
                  <a:srgbClr val="0D47A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摇奖活动</a:t>
            </a:r>
            <a:r>
              <a:rPr lang="zh-CN" altLang="en-US" sz="4000" b="1" i="0" u="none" strike="noStrike">
                <a:solidFill>
                  <a:srgbClr val="0D47A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方案设计</a:t>
            </a:r>
            <a:endParaRPr lang="zh-CN" altLang="en-US" sz="4000" b="1" i="0" u="none" strike="noStrike">
              <a:solidFill>
                <a:srgbClr val="0D47A1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5715000" y="3111500"/>
            <a:ext cx="762000" cy="508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cap="flat" cmpd="sng">
            <a:solidFill>
              <a:srgbClr val="003588">
                <a:alpha val="10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AutoShape 6"/>
          <p:cNvSpPr/>
          <p:nvPr/>
        </p:nvSpPr>
        <p:spPr>
          <a:xfrm>
            <a:off x="508000" y="3365500"/>
            <a:ext cx="11176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 spc="200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2026.3.31</a:t>
            </a:r>
            <a:endParaRPr lang="en-US" sz="2000" b="0" i="0" u="none" strike="noStrike" spc="200">
              <a:solidFill>
                <a:srgbClr val="343A4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892800" y="4445000"/>
            <a:ext cx="406400" cy="4064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762000" y="635000"/>
            <a:ext cx="45339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积分商城中的人工服务, 兑换奖金, 可以添加企业微信</a:t>
            </a:r>
            <a:endParaRPr lang="zh-CN" altLang="en-US" sz="1800" b="1" i="0" u="none" strike="noStrike">
              <a:solidFill>
                <a:srgbClr val="343A4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762000" y="1333500"/>
            <a:ext cx="762000" cy="508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图片 9" descr="C:/Users/Administrator/Desktop/工作/抽奖活动/图片1.png图片1"/>
          <p:cNvPicPr>
            <a:picLocks noChangeAspect="1"/>
          </p:cNvPicPr>
          <p:nvPr/>
        </p:nvPicPr>
        <p:blipFill>
          <a:blip r:embed="rId1"/>
          <a:srcRect t="589" b="589"/>
          <a:stretch>
            <a:fillRect/>
          </a:stretch>
        </p:blipFill>
        <p:spPr>
          <a:xfrm>
            <a:off x="4964430" y="1384300"/>
            <a:ext cx="2262505" cy="4810125"/>
          </a:xfrm>
          <a:prstGeom prst="roundRect">
            <a:avLst>
              <a:gd name="adj" fmla="val 1111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2" name="AutoShape 12"/>
          <p:cNvSpPr/>
          <p:nvPr/>
        </p:nvSpPr>
        <p:spPr>
          <a:xfrm>
            <a:off x="0" y="6756400"/>
            <a:ext cx="12192000" cy="1016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" name="椭圆 1"/>
          <p:cNvSpPr/>
          <p:nvPr/>
        </p:nvSpPr>
        <p:spPr>
          <a:xfrm>
            <a:off x="10760710" y="240665"/>
            <a:ext cx="1195705" cy="119570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此页面为新增部分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25400" cap="flat" cmpd="sng">
            <a:noFill/>
            <a:prstDash val="solid"/>
            <a:round/>
          </a:ln>
        </p:spPr>
      </p:pic>
      <p:sp>
        <p:nvSpPr>
          <p:cNvPr id="3" name="AutoShape 3"/>
          <p:cNvSpPr/>
          <p:nvPr/>
        </p:nvSpPr>
        <p:spPr>
          <a:xfrm>
            <a:off x="4756150" y="2159000"/>
            <a:ext cx="26797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4800" b="1" i="0" u="none" strike="noStrike">
                <a:solidFill>
                  <a:srgbClr val="0D47A1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感谢观看</a:t>
            </a:r>
            <a:endParaRPr lang="en-US" sz="1100"/>
          </a:p>
        </p:txBody>
      </p:sp>
      <p:sp>
        <p:nvSpPr>
          <p:cNvPr id="4" name="AutoShape 4"/>
          <p:cNvSpPr/>
          <p:nvPr/>
        </p:nvSpPr>
        <p:spPr>
          <a:xfrm>
            <a:off x="5715000" y="3111500"/>
            <a:ext cx="762000" cy="508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5" name="AutoShape 5"/>
          <p:cNvSpPr/>
          <p:nvPr/>
        </p:nvSpPr>
        <p:spPr>
          <a:xfrm>
            <a:off x="2286000" y="3365500"/>
            <a:ext cx="762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600" b="0" i="0" u="none" strike="noStrike" spc="200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THANKS FOR WATCHING</a:t>
            </a:r>
            <a:endParaRPr lang="en-US" sz="11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02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活动经费预算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D4AF3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AutoShape 4"/>
          <p:cNvSpPr/>
          <p:nvPr/>
        </p:nvSpPr>
        <p:spPr>
          <a:xfrm>
            <a:off x="762000" y="1905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2095500" y="2159000"/>
            <a:ext cx="635000" cy="6350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762000" y="2921000"/>
            <a:ext cx="330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奖金费用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762000" y="3365500"/>
            <a:ext cx="330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200元</a:t>
            </a:r>
            <a:r>
              <a:rPr lang="en-US" sz="1400" b="0" i="0" u="none" strike="noStrike">
                <a:solidFill>
                  <a:srgbClr val="0A2A54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/期</a:t>
            </a:r>
            <a:endParaRPr lang="en-US" sz="1100"/>
          </a:p>
        </p:txBody>
      </p:sp>
      <p:sp>
        <p:nvSpPr>
          <p:cNvPr id="8" name="AutoShape 8"/>
          <p:cNvSpPr/>
          <p:nvPr/>
        </p:nvSpPr>
        <p:spPr>
          <a:xfrm>
            <a:off x="4445000" y="1905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778500" y="2159000"/>
            <a:ext cx="635000" cy="6350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4445000" y="2921000"/>
            <a:ext cx="330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物料费用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4445000" y="3365500"/>
            <a:ext cx="330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28.5元</a:t>
            </a:r>
            <a:r>
              <a:rPr lang="en-US" sz="1400" b="0" i="0" u="none" strike="noStrike">
                <a:solidFill>
                  <a:srgbClr val="0A2A54">
                    <a:alpha val="60000"/>
                  </a:srgbClr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(摇奖箱)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8128000" y="1905000"/>
            <a:ext cx="3302000" cy="2286000"/>
          </a:xfrm>
          <a:prstGeom prst="roundRect">
            <a:avLst>
              <a:gd name="adj" fmla="val 5555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8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461500" y="2159000"/>
            <a:ext cx="635000" cy="6350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8128000" y="2921000"/>
            <a:ext cx="3302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首期总计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8128000" y="3365500"/>
            <a:ext cx="3302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4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228.5元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762000" y="4572000"/>
            <a:ext cx="10668000" cy="1016000"/>
          </a:xfrm>
          <a:prstGeom prst="roundRect">
            <a:avLst>
              <a:gd name="adj" fmla="val 12500"/>
            </a:avLst>
          </a:prstGeom>
          <a:solidFill>
            <a:srgbClr val="0A2A54">
              <a:alpha val="5000"/>
            </a:srgbClr>
          </a:solidFill>
          <a:ln w="12700" cap="flat" cmpd="sng">
            <a:solidFill>
              <a:srgbClr val="0A2A54">
                <a:alpha val="10000"/>
              </a:srgbClr>
            </a:solidFill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6000" y="4889500"/>
            <a:ext cx="381000" cy="381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1524000" y="4699000"/>
            <a:ext cx="9652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预算说明：</a:t>
            </a:r>
            <a:r>
              <a:rPr lang="en-US" sz="1600" b="0" i="0" u="none" strike="noStrike">
                <a:solidFill>
                  <a:srgbClr val="505A6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首期投入包含一次性物料成本，后续每期仅需承担200元奖金费用，整体运营成本低且可控。</a:t>
            </a:r>
            <a:endParaRPr lang="en-US" sz="11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0226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项目时间规划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270000"/>
            <a:ext cx="762000" cy="50800"/>
          </a:xfrm>
          <a:prstGeom prst="roundRect">
            <a:avLst>
              <a:gd name="adj" fmla="val 0"/>
            </a:avLst>
          </a:prstGeom>
          <a:solidFill>
            <a:srgbClr val="D4AF37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cxnSp>
        <p:nvCxnSpPr>
          <p:cNvPr id="4" name="Connector 4"/>
          <p:cNvCxnSpPr/>
          <p:nvPr>
            <p:custDataLst>
              <p:tags r:id="rId1"/>
            </p:custDataLst>
          </p:nvPr>
        </p:nvCxnSpPr>
        <p:spPr>
          <a:xfrm rot="-4523">
            <a:off x="1270004" y="2533650"/>
            <a:ext cx="9652000" cy="12700"/>
          </a:xfrm>
          <a:prstGeom prst="line">
            <a:avLst/>
          </a:prstGeom>
          <a:solidFill>
            <a:srgbClr val="DEE0E3">
              <a:alpha val="100000"/>
            </a:srgbClr>
          </a:solidFill>
          <a:ln w="25400" cap="flat" cmpd="sng">
            <a:solidFill>
              <a:srgbClr val="C8C8C8">
                <a:alpha val="100000"/>
              </a:srgbClr>
            </a:solidFill>
            <a:prstDash val="dash"/>
            <a:round/>
            <a:headEnd type="none" w="lg" len="lg"/>
            <a:tailEnd type="none" w="lg" len="lg"/>
          </a:ln>
        </p:spPr>
      </p:cxnSp>
      <p:sp>
        <p:nvSpPr>
          <p:cNvPr id="5" name="AutoShape 5"/>
          <p:cNvSpPr/>
          <p:nvPr>
            <p:custDataLst>
              <p:tags r:id="rId2"/>
            </p:custDataLst>
          </p:nvPr>
        </p:nvSpPr>
        <p:spPr>
          <a:xfrm>
            <a:off x="762000" y="2794000"/>
            <a:ext cx="1905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6" name="Picture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60500" y="2159000"/>
            <a:ext cx="508000" cy="508000"/>
          </a:xfrm>
          <a:prstGeom prst="rect">
            <a:avLst/>
          </a:prstGeom>
          <a:effectLst>
            <a:outerShdw blurRad="50800" dist="254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7" name="AutoShape 7"/>
          <p:cNvSpPr/>
          <p:nvPr>
            <p:custDataLst>
              <p:tags r:id="rId6"/>
            </p:custDataLst>
          </p:nvPr>
        </p:nvSpPr>
        <p:spPr>
          <a:xfrm>
            <a:off x="762000" y="2984500"/>
            <a:ext cx="190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4月10日</a:t>
            </a:r>
            <a:endParaRPr lang="en-US" sz="1100"/>
          </a:p>
        </p:txBody>
      </p:sp>
      <p:sp>
        <p:nvSpPr>
          <p:cNvPr id="8" name="AutoShape 8"/>
          <p:cNvSpPr/>
          <p:nvPr>
            <p:custDataLst>
              <p:tags r:id="rId7"/>
            </p:custDataLst>
          </p:nvPr>
        </p:nvSpPr>
        <p:spPr>
          <a:xfrm>
            <a:off x="889000" y="3429000"/>
            <a:ext cx="1651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zh-CN" alt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产品：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确认</a:t>
            </a:r>
            <a:r>
              <a:rPr lang="zh-CN" alt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开发需求</a:t>
            </a:r>
            <a:endParaRPr lang="zh-CN" alt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ctr">
              <a:lnSpc>
                <a:spcPct val="108000"/>
              </a:lnSpc>
              <a:defRPr/>
            </a:pPr>
            <a:r>
              <a:rPr lang="zh-CN" alt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运营：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购买活动所需用品（如摇号箱）</a:t>
            </a:r>
            <a:endParaRPr lang="en-US" sz="1100"/>
          </a:p>
        </p:txBody>
      </p:sp>
      <p:sp>
        <p:nvSpPr>
          <p:cNvPr id="9" name="AutoShape 9"/>
          <p:cNvSpPr/>
          <p:nvPr>
            <p:custDataLst>
              <p:tags r:id="rId8"/>
            </p:custDataLst>
          </p:nvPr>
        </p:nvSpPr>
        <p:spPr>
          <a:xfrm>
            <a:off x="2921000" y="2794000"/>
            <a:ext cx="1905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Picture 10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619500" y="2159000"/>
            <a:ext cx="508000" cy="508000"/>
          </a:xfrm>
          <a:prstGeom prst="rect">
            <a:avLst/>
          </a:prstGeom>
          <a:effectLst>
            <a:outerShdw blurRad="50800" dist="254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1" name="AutoShape 11"/>
          <p:cNvSpPr/>
          <p:nvPr>
            <p:custDataLst>
              <p:tags r:id="rId12"/>
            </p:custDataLst>
          </p:nvPr>
        </p:nvSpPr>
        <p:spPr>
          <a:xfrm>
            <a:off x="2921000" y="2984500"/>
            <a:ext cx="190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4月15日</a:t>
            </a:r>
            <a:endParaRPr lang="en-US" sz="1100"/>
          </a:p>
        </p:txBody>
      </p:sp>
      <p:sp>
        <p:nvSpPr>
          <p:cNvPr id="12" name="AutoShape 12"/>
          <p:cNvSpPr/>
          <p:nvPr>
            <p:custDataLst>
              <p:tags r:id="rId13"/>
            </p:custDataLst>
          </p:nvPr>
        </p:nvSpPr>
        <p:spPr>
          <a:xfrm>
            <a:off x="3048000" y="3429000"/>
            <a:ext cx="1651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zh-CN" alt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开发部：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完成开发</a:t>
            </a:r>
            <a:endParaRPr 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ctr">
              <a:lnSpc>
                <a:spcPct val="108000"/>
              </a:lnSpc>
              <a:defRPr/>
            </a:pPr>
            <a:r>
              <a:rPr lang="en-US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销售</a:t>
            </a:r>
            <a:r>
              <a:rPr lang="zh-CN" altLang="en-US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部：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开始宣传</a:t>
            </a:r>
            <a:endParaRPr lang="en-US" sz="1100"/>
          </a:p>
        </p:txBody>
      </p:sp>
      <p:sp>
        <p:nvSpPr>
          <p:cNvPr id="13" name="AutoShape 13"/>
          <p:cNvSpPr/>
          <p:nvPr>
            <p:custDataLst>
              <p:tags r:id="rId14"/>
            </p:custDataLst>
          </p:nvPr>
        </p:nvSpPr>
        <p:spPr>
          <a:xfrm>
            <a:off x="5080000" y="2794000"/>
            <a:ext cx="1905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4" name="Picture 14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5778500" y="2159000"/>
            <a:ext cx="508000" cy="508000"/>
          </a:xfrm>
          <a:prstGeom prst="rect">
            <a:avLst/>
          </a:prstGeom>
          <a:effectLst>
            <a:outerShdw blurRad="50800" dist="254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5" name="AutoShape 15"/>
          <p:cNvSpPr/>
          <p:nvPr>
            <p:custDataLst>
              <p:tags r:id="rId18"/>
            </p:custDataLst>
          </p:nvPr>
        </p:nvSpPr>
        <p:spPr>
          <a:xfrm>
            <a:off x="5080000" y="2984500"/>
            <a:ext cx="190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4月17日</a:t>
            </a:r>
            <a:endParaRPr lang="en-US" sz="1100"/>
          </a:p>
        </p:txBody>
      </p:sp>
      <p:sp>
        <p:nvSpPr>
          <p:cNvPr id="16" name="AutoShape 16"/>
          <p:cNvSpPr/>
          <p:nvPr>
            <p:custDataLst>
              <p:tags r:id="rId19"/>
            </p:custDataLst>
          </p:nvPr>
        </p:nvSpPr>
        <p:spPr>
          <a:xfrm>
            <a:off x="5207000" y="3429000"/>
            <a:ext cx="1651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l">
              <a:lnSpc>
                <a:spcPct val="108000"/>
              </a:lnSpc>
              <a:defRPr/>
            </a:pPr>
            <a:r>
              <a:rPr lang="zh-CN" alt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开发部：活动上线</a:t>
            </a:r>
            <a:r>
              <a:rPr lang="en-US" altLang="zh-CN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          </a:t>
            </a:r>
            <a:r>
              <a:rPr lang="zh-CN" altLang="en-US" sz="1400" b="0" i="0" u="none" strike="noStrike">
                <a:solidFill>
                  <a:srgbClr val="FF000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（预热）</a:t>
            </a:r>
            <a:endParaRPr lang="zh-CN" altLang="en-US" sz="1400" b="0" i="0" u="none" strike="noStrike">
              <a:solidFill>
                <a:srgbClr val="50505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  <a:p>
            <a:pPr indent="0" algn="ctr">
              <a:lnSpc>
                <a:spcPct val="108000"/>
              </a:lnSpc>
              <a:defRPr/>
            </a:pPr>
            <a:r>
              <a:rPr lang="zh-CN" alt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运营部：</a:t>
            </a: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第一次活动排练</a:t>
            </a:r>
            <a:endParaRPr lang="en-US" sz="1100"/>
          </a:p>
        </p:txBody>
      </p:sp>
      <p:sp>
        <p:nvSpPr>
          <p:cNvPr id="17" name="AutoShape 17"/>
          <p:cNvSpPr/>
          <p:nvPr>
            <p:custDataLst>
              <p:tags r:id="rId20"/>
            </p:custDataLst>
          </p:nvPr>
        </p:nvSpPr>
        <p:spPr>
          <a:xfrm>
            <a:off x="7239000" y="2794000"/>
            <a:ext cx="1905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8" name="Picture 18"/>
          <p:cNvPicPr>
            <a:picLocks noChangeAspect="1"/>
          </p:cNvPicPr>
          <p:nvPr>
            <p:custDataLst>
              <p:tags r:id="rId21"/>
            </p:custDataLst>
          </p:nvPr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7937500" y="2159000"/>
            <a:ext cx="508000" cy="508000"/>
          </a:xfrm>
          <a:prstGeom prst="rect">
            <a:avLst/>
          </a:prstGeom>
          <a:effectLst>
            <a:outerShdw blurRad="50800" dist="254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19" name="AutoShape 19"/>
          <p:cNvSpPr/>
          <p:nvPr>
            <p:custDataLst>
              <p:tags r:id="rId24"/>
            </p:custDataLst>
          </p:nvPr>
        </p:nvSpPr>
        <p:spPr>
          <a:xfrm>
            <a:off x="7239000" y="2984500"/>
            <a:ext cx="190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4月20日</a:t>
            </a:r>
            <a:endParaRPr lang="en-US" sz="1100"/>
          </a:p>
        </p:txBody>
      </p:sp>
      <p:sp>
        <p:nvSpPr>
          <p:cNvPr id="20" name="AutoShape 20"/>
          <p:cNvSpPr/>
          <p:nvPr>
            <p:custDataLst>
              <p:tags r:id="rId25"/>
            </p:custDataLst>
          </p:nvPr>
        </p:nvSpPr>
        <p:spPr>
          <a:xfrm>
            <a:off x="7366000" y="3429000"/>
            <a:ext cx="1651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正式开始用户选号</a:t>
            </a:r>
            <a:endParaRPr lang="en-US" sz="1100"/>
          </a:p>
        </p:txBody>
      </p:sp>
      <p:sp>
        <p:nvSpPr>
          <p:cNvPr id="21" name="AutoShape 21"/>
          <p:cNvSpPr/>
          <p:nvPr>
            <p:custDataLst>
              <p:tags r:id="rId26"/>
            </p:custDataLst>
          </p:nvPr>
        </p:nvSpPr>
        <p:spPr>
          <a:xfrm>
            <a:off x="9398000" y="2794000"/>
            <a:ext cx="1905000" cy="2286000"/>
          </a:xfrm>
          <a:prstGeom prst="roundRect">
            <a:avLst>
              <a:gd name="adj" fmla="val 6666"/>
            </a:avLst>
          </a:prstGeom>
          <a:solidFill>
            <a:srgbClr val="FFFFFF">
              <a:alpha val="100000"/>
            </a:srgbClr>
          </a:solidFill>
          <a:ln w="25400" cap="flat" cmpd="sng">
            <a:noFill/>
            <a:prstDash val="solid"/>
            <a:round/>
          </a:ln>
          <a:effectLst>
            <a:outerShdw blurRad="127000" dist="50800" dir="5400000" algn="tl" rotWithShape="0">
              <a:srgbClr val="0A2A54">
                <a:alpha val="10000"/>
              </a:srgbClr>
            </a:outerShdw>
          </a:effectLst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2" name="Picture 22"/>
          <p:cNvPicPr>
            <a:picLocks noChangeAspect="1"/>
          </p:cNvPicPr>
          <p:nvPr>
            <p:custDataLst>
              <p:tags r:id="rId27"/>
            </p:custDataLst>
          </p:nvPr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9"/>
              </a:ext>
            </a:extLst>
          </a:blip>
          <a:stretch>
            <a:fillRect/>
          </a:stretch>
        </p:blipFill>
        <p:spPr>
          <a:xfrm>
            <a:off x="10096500" y="2159000"/>
            <a:ext cx="508000" cy="508000"/>
          </a:xfrm>
          <a:prstGeom prst="rect">
            <a:avLst/>
          </a:prstGeom>
          <a:effectLst>
            <a:outerShdw blurRad="50800" dist="25400" dir="2700000" algn="tl" rotWithShape="0">
              <a:srgbClr val="000000">
                <a:alpha val="10000"/>
              </a:srgbClr>
            </a:outerShdw>
          </a:effectLst>
        </p:spPr>
      </p:pic>
      <p:sp>
        <p:nvSpPr>
          <p:cNvPr id="23" name="AutoShape 23"/>
          <p:cNvSpPr/>
          <p:nvPr>
            <p:custDataLst>
              <p:tags r:id="rId30"/>
            </p:custDataLst>
          </p:nvPr>
        </p:nvSpPr>
        <p:spPr>
          <a:xfrm>
            <a:off x="9398000" y="2984500"/>
            <a:ext cx="1905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0A2A54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4月25日</a:t>
            </a:r>
            <a:endParaRPr lang="en-US" sz="1100"/>
          </a:p>
        </p:txBody>
      </p:sp>
      <p:sp>
        <p:nvSpPr>
          <p:cNvPr id="24" name="AutoShape 24"/>
          <p:cNvSpPr/>
          <p:nvPr>
            <p:custDataLst>
              <p:tags r:id="rId31"/>
            </p:custDataLst>
          </p:nvPr>
        </p:nvSpPr>
        <p:spPr>
          <a:xfrm>
            <a:off x="9525000" y="3429000"/>
            <a:ext cx="1651000" cy="1397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t" anchorCtr="0"/>
          <a:lstStyle/>
          <a:p>
            <a:pPr indent="0" algn="ctr">
              <a:lnSpc>
                <a:spcPct val="108000"/>
              </a:lnSpc>
              <a:defRPr/>
            </a:pPr>
            <a:r>
              <a:rPr lang="en-US" sz="1400" b="0" i="0" u="none" strike="noStrike">
                <a:solidFill>
                  <a:srgbClr val="50505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举行第一次开奖</a:t>
            </a:r>
            <a:endParaRPr lang="en-US" sz="1100"/>
          </a:p>
        </p:txBody>
      </p:sp>
      <p:sp>
        <p:nvSpPr>
          <p:cNvPr id="25" name="AutoShape 25"/>
          <p:cNvSpPr/>
          <p:nvPr/>
        </p:nvSpPr>
        <p:spPr>
          <a:xfrm>
            <a:off x="0" y="6604000"/>
            <a:ext cx="12192000" cy="254000"/>
          </a:xfrm>
          <a:prstGeom prst="roundRect">
            <a:avLst>
              <a:gd name="adj" fmla="val 0"/>
            </a:avLst>
          </a:prstGeom>
          <a:solidFill>
            <a:srgbClr val="0A2A54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762000" y="635000"/>
            <a:ext cx="30226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整体流程概览</a:t>
            </a:r>
            <a:endParaRPr lang="en-US" sz="1100"/>
          </a:p>
        </p:txBody>
      </p:sp>
      <p:sp>
        <p:nvSpPr>
          <p:cNvPr id="39" name="AutoShape 12"/>
          <p:cNvSpPr/>
          <p:nvPr/>
        </p:nvSpPr>
        <p:spPr>
          <a:xfrm>
            <a:off x="0" y="6756400"/>
            <a:ext cx="12192000" cy="1016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grpSp>
        <p:nvGrpSpPr>
          <p:cNvPr id="43" name="组合 42"/>
          <p:cNvGrpSpPr/>
          <p:nvPr/>
        </p:nvGrpSpPr>
        <p:grpSpPr>
          <a:xfrm>
            <a:off x="2090420" y="1434465"/>
            <a:ext cx="7727950" cy="4756785"/>
            <a:chOff x="936" y="2364"/>
            <a:chExt cx="12170" cy="7491"/>
          </a:xfrm>
        </p:grpSpPr>
        <p:sp>
          <p:nvSpPr>
            <p:cNvPr id="5" name="AutoShape 5"/>
            <p:cNvSpPr/>
            <p:nvPr>
              <p:custDataLst>
                <p:tags r:id="rId1"/>
              </p:custDataLst>
            </p:nvPr>
          </p:nvSpPr>
          <p:spPr>
            <a:xfrm>
              <a:off x="4262" y="2364"/>
              <a:ext cx="2400" cy="3200"/>
            </a:xfrm>
            <a:prstGeom prst="roundRect">
              <a:avLst>
                <a:gd name="adj" fmla="val 7142"/>
              </a:avLst>
            </a:prstGeom>
            <a:solidFill>
              <a:srgbClr val="FFFFFF">
                <a:alpha val="100000"/>
              </a:srgbClr>
            </a:solidFill>
            <a:ln w="25400" cap="flat" cmpd="sng">
              <a:solidFill>
                <a:srgbClr val="0D47A1">
                  <a:alpha val="100000"/>
                </a:srgbClr>
              </a:solidFill>
              <a:prstDash val="solid"/>
              <a:round/>
            </a:ln>
            <a:effectLst>
              <a:outerShdw blurRad="127000" dist="50800" dir="5400000" algn="tl" rotWithShape="0">
                <a:srgbClr val="0D47A1">
                  <a:alpha val="15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6" name="Picture 6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5050" y="2764"/>
              <a:ext cx="823" cy="960"/>
            </a:xfrm>
            <a:prstGeom prst="rect">
              <a:avLst/>
            </a:prstGeom>
          </p:spPr>
        </p:pic>
        <p:sp>
          <p:nvSpPr>
            <p:cNvPr id="7" name="AutoShape 7"/>
            <p:cNvSpPr/>
            <p:nvPr>
              <p:custDataLst>
                <p:tags r:id="rId5"/>
              </p:custDataLst>
            </p:nvPr>
          </p:nvSpPr>
          <p:spPr>
            <a:xfrm>
              <a:off x="4433" y="3964"/>
              <a:ext cx="2057" cy="12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t" anchorCtr="0"/>
            <a:lstStyle/>
            <a:p>
              <a:pPr indent="0" algn="ctr">
                <a:lnSpc>
                  <a:spcPct val="125000"/>
                </a:lnSpc>
                <a:defRPr/>
              </a:pPr>
              <a:r>
                <a:rPr lang="zh-CN" altLang="en-US" sz="1600" b="1" i="0" u="none" strike="noStrike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客户选号</a:t>
              </a:r>
              <a:endParaRPr lang="zh-CN" altLang="en-US" sz="16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</p:txBody>
        </p:sp>
        <p:pic>
          <p:nvPicPr>
            <p:cNvPr id="8" name="Picture 8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6867" y="3724"/>
              <a:ext cx="411" cy="480"/>
            </a:xfrm>
            <a:prstGeom prst="rect">
              <a:avLst/>
            </a:prstGeom>
          </p:spPr>
        </p:pic>
        <p:grpSp>
          <p:nvGrpSpPr>
            <p:cNvPr id="31" name="组合 30"/>
            <p:cNvGrpSpPr/>
            <p:nvPr/>
          </p:nvGrpSpPr>
          <p:grpSpPr>
            <a:xfrm>
              <a:off x="7484" y="2364"/>
              <a:ext cx="2400" cy="3200"/>
              <a:chOff x="7484" y="2364"/>
              <a:chExt cx="2400" cy="3200"/>
            </a:xfrm>
          </p:grpSpPr>
          <p:sp>
            <p:nvSpPr>
              <p:cNvPr id="9" name="AutoShape 9"/>
              <p:cNvSpPr/>
              <p:nvPr>
                <p:custDataLst>
                  <p:tags r:id="rId9"/>
                </p:custDataLst>
              </p:nvPr>
            </p:nvSpPr>
            <p:spPr>
              <a:xfrm>
                <a:off x="7484" y="2364"/>
                <a:ext cx="2400" cy="3200"/>
              </a:xfrm>
              <a:prstGeom prst="roundRect">
                <a:avLst>
                  <a:gd name="adj" fmla="val 7142"/>
                </a:avLst>
              </a:prstGeom>
              <a:solidFill>
                <a:srgbClr val="FFFFFF">
                  <a:alpha val="100000"/>
                </a:srgbClr>
              </a:solidFill>
              <a:ln w="25400" cap="flat" cmpd="sng">
                <a:solidFill>
                  <a:srgbClr val="0D47A1">
                    <a:alpha val="100000"/>
                  </a:srgbClr>
                </a:solidFill>
                <a:prstDash val="solid"/>
                <a:round/>
              </a:ln>
              <a:effectLst>
                <a:outerShdw blurRad="127000" dist="50800" dir="5400000" algn="tl" rotWithShape="0">
                  <a:srgbClr val="0D47A1">
                    <a:alpha val="15000"/>
                  </a:srgbClr>
                </a:outerShdw>
              </a:effectLst>
            </p:spPr>
            <p:txBody>
              <a:bodyPr vert="horz" wrap="square" lIns="63500" tIns="63500" rIns="63500" bIns="63500" rtlCol="0" anchor="ctr"/>
              <a:lstStyle/>
              <a:p>
                <a:pPr algn="ctr">
                  <a:defRPr/>
                </a:pPr>
              </a:p>
            </p:txBody>
          </p:sp>
          <p:pic>
            <p:nvPicPr>
              <p:cNvPr id="10" name="Picture 10"/>
              <p:cNvPicPr>
                <a:picLocks noChangeAspect="1"/>
              </p:cNvPicPr>
              <p:nvPr>
                <p:custDataLst>
                  <p:tags r:id="rId10"/>
                </p:custDataLst>
              </p:nvPr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273" y="2764"/>
                <a:ext cx="823" cy="960"/>
              </a:xfrm>
              <a:prstGeom prst="rect">
                <a:avLst/>
              </a:prstGeom>
            </p:spPr>
          </p:pic>
          <p:sp>
            <p:nvSpPr>
              <p:cNvPr id="11" name="AutoShape 11"/>
              <p:cNvSpPr/>
              <p:nvPr>
                <p:custDataLst>
                  <p:tags r:id="rId13"/>
                </p:custDataLst>
              </p:nvPr>
            </p:nvSpPr>
            <p:spPr>
              <a:xfrm>
                <a:off x="7656" y="3964"/>
                <a:ext cx="2057" cy="1200"/>
              </a:xfrm>
              <a:prstGeom prst="rect">
                <a:avLst/>
              </a:prstGeom>
              <a:noFill/>
              <a:ln w="12700" cap="flat" cmpd="sng">
                <a:noFill/>
                <a:prstDash val="solid"/>
                <a:round/>
              </a:ln>
            </p:spPr>
            <p:txBody>
              <a:bodyPr vert="horz" wrap="square" lIns="0" tIns="0" rIns="0" bIns="0" rtlCol="0" anchor="t" anchorCtr="0"/>
              <a:lstStyle/>
              <a:p>
                <a:pPr indent="0" algn="ctr">
                  <a:lnSpc>
                    <a:spcPct val="125000"/>
                  </a:lnSpc>
                  <a:defRPr/>
                </a:pPr>
                <a:r>
                  <a:rPr lang="zh-CN" altLang="en-US" sz="1600" b="1" i="0" u="none" strike="noStrike">
                    <a:solidFill>
                      <a:srgbClr val="343A40"/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  <a:sym typeface="Noto Sans SC" panose="020B0200000000000000" charset="-122"/>
                  </a:rPr>
                  <a:t>运营开奖</a:t>
                </a:r>
                <a:endParaRPr lang="zh-CN" altLang="en-US" sz="1600" b="1" i="0" u="none" strike="noStrike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endParaRPr>
              </a:p>
            </p:txBody>
          </p:sp>
        </p:grpSp>
        <p:pic>
          <p:nvPicPr>
            <p:cNvPr id="12" name="Picture 12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0089" y="3724"/>
              <a:ext cx="411" cy="480"/>
            </a:xfrm>
            <a:prstGeom prst="rect">
              <a:avLst/>
            </a:prstGeom>
          </p:spPr>
        </p:pic>
        <p:sp>
          <p:nvSpPr>
            <p:cNvPr id="13" name="AutoShape 13"/>
            <p:cNvSpPr/>
            <p:nvPr>
              <p:custDataLst>
                <p:tags r:id="rId15"/>
              </p:custDataLst>
            </p:nvPr>
          </p:nvSpPr>
          <p:spPr>
            <a:xfrm>
              <a:off x="10706" y="2364"/>
              <a:ext cx="2400" cy="3200"/>
            </a:xfrm>
            <a:prstGeom prst="roundRect">
              <a:avLst>
                <a:gd name="adj" fmla="val 7142"/>
              </a:avLst>
            </a:prstGeom>
            <a:solidFill>
              <a:srgbClr val="FFFFFF">
                <a:alpha val="100000"/>
              </a:srgbClr>
            </a:solidFill>
            <a:ln w="25400" cap="flat" cmpd="sng">
              <a:solidFill>
                <a:srgbClr val="0D47A1">
                  <a:alpha val="100000"/>
                </a:srgbClr>
              </a:solidFill>
              <a:prstDash val="solid"/>
              <a:round/>
            </a:ln>
            <a:effectLst>
              <a:outerShdw blurRad="127000" dist="50800" dir="5400000" algn="tl" rotWithShape="0">
                <a:srgbClr val="0D47A1">
                  <a:alpha val="15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14" name="Picture 14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1495" y="2764"/>
              <a:ext cx="823" cy="960"/>
            </a:xfrm>
            <a:prstGeom prst="rect">
              <a:avLst/>
            </a:prstGeom>
          </p:spPr>
        </p:pic>
        <p:sp>
          <p:nvSpPr>
            <p:cNvPr id="15" name="AutoShape 15"/>
            <p:cNvSpPr/>
            <p:nvPr>
              <p:custDataLst>
                <p:tags r:id="rId19"/>
              </p:custDataLst>
            </p:nvPr>
          </p:nvSpPr>
          <p:spPr>
            <a:xfrm>
              <a:off x="10878" y="3964"/>
              <a:ext cx="2057" cy="12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t" anchorCtr="0"/>
            <a:lstStyle/>
            <a:p>
              <a:pPr indent="0" algn="ctr">
                <a:lnSpc>
                  <a:spcPct val="125000"/>
                </a:lnSpc>
                <a:defRPr/>
              </a:pPr>
              <a:r>
                <a:rPr lang="zh-CN" altLang="en-US" sz="1600" b="1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销售通知中奖客户兑奖</a:t>
              </a:r>
              <a:r>
                <a:rPr lang="zh-CN" altLang="en-US" sz="1600" b="1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并告知兑奖流程</a:t>
              </a:r>
              <a:endParaRPr lang="zh-CN" altLang="en-US" sz="16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  <a:p>
              <a:pPr indent="0" algn="ctr">
                <a:lnSpc>
                  <a:spcPct val="125000"/>
                </a:lnSpc>
                <a:defRPr/>
              </a:pPr>
              <a:br>
                <a:rPr lang="zh-CN" altLang="en-US" sz="1600" b="1" i="0" u="none" strike="noStrike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</a:br>
              <a:endParaRPr lang="zh-CN" altLang="en-US" sz="1200">
                <a:solidFill>
                  <a:srgbClr val="6C757D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</p:txBody>
        </p:sp>
        <p:pic>
          <p:nvPicPr>
            <p:cNvPr id="16" name="Picture 16"/>
            <p:cNvPicPr>
              <a:picLocks noChangeAspect="1"/>
            </p:cNvPicPr>
            <p:nvPr>
              <p:custDataLst>
                <p:tags r:id="rId20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5400000">
              <a:off x="11699" y="5869"/>
              <a:ext cx="411" cy="480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10706" y="6655"/>
              <a:ext cx="2398" cy="3200"/>
              <a:chOff x="13928" y="2364"/>
              <a:chExt cx="2398" cy="3200"/>
            </a:xfrm>
          </p:grpSpPr>
          <p:sp>
            <p:nvSpPr>
              <p:cNvPr id="17" name="AutoShape 17"/>
              <p:cNvSpPr/>
              <p:nvPr>
                <p:custDataLst>
                  <p:tags r:id="rId21"/>
                </p:custDataLst>
              </p:nvPr>
            </p:nvSpPr>
            <p:spPr>
              <a:xfrm>
                <a:off x="13928" y="2364"/>
                <a:ext cx="2399" cy="3200"/>
              </a:xfrm>
              <a:prstGeom prst="roundRect">
                <a:avLst>
                  <a:gd name="adj" fmla="val 7142"/>
                </a:avLst>
              </a:prstGeom>
              <a:solidFill>
                <a:srgbClr val="FFFFFF">
                  <a:alpha val="100000"/>
                </a:srgbClr>
              </a:solidFill>
              <a:ln w="25400" cap="flat" cmpd="sng">
                <a:solidFill>
                  <a:srgbClr val="0D47A1">
                    <a:alpha val="100000"/>
                  </a:srgbClr>
                </a:solidFill>
                <a:prstDash val="solid"/>
                <a:round/>
              </a:ln>
              <a:effectLst>
                <a:outerShdw blurRad="127000" dist="50800" dir="5400000" algn="tl" rotWithShape="0">
                  <a:srgbClr val="0D47A1">
                    <a:alpha val="15000"/>
                  </a:srgbClr>
                </a:outerShdw>
              </a:effectLst>
            </p:spPr>
            <p:txBody>
              <a:bodyPr vert="horz" wrap="square" lIns="63500" tIns="63500" rIns="63500" bIns="63500" rtlCol="0" anchor="ctr"/>
              <a:lstStyle/>
              <a:p>
                <a:pPr algn="ctr">
                  <a:defRPr/>
                </a:pPr>
              </a:p>
            </p:txBody>
          </p:sp>
          <p:pic>
            <p:nvPicPr>
              <p:cNvPr id="18" name="Picture 18"/>
              <p:cNvPicPr>
                <a:picLocks noChangeAspect="1"/>
              </p:cNvPicPr>
              <p:nvPr>
                <p:custDataLst>
                  <p:tags r:id="rId22"/>
                </p:custDataLst>
              </p:nvPr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24"/>
                  </a:ext>
                </a:extLst>
              </a:blip>
              <a:stretch>
                <a:fillRect/>
              </a:stretch>
            </p:blipFill>
            <p:spPr>
              <a:xfrm>
                <a:off x="14717" y="2764"/>
                <a:ext cx="823" cy="960"/>
              </a:xfrm>
              <a:prstGeom prst="rect">
                <a:avLst/>
              </a:prstGeom>
            </p:spPr>
          </p:pic>
          <p:sp>
            <p:nvSpPr>
              <p:cNvPr id="19" name="AutoShape 19"/>
              <p:cNvSpPr/>
              <p:nvPr>
                <p:custDataLst>
                  <p:tags r:id="rId25"/>
                </p:custDataLst>
              </p:nvPr>
            </p:nvSpPr>
            <p:spPr>
              <a:xfrm>
                <a:off x="14099" y="3964"/>
                <a:ext cx="2126" cy="1200"/>
              </a:xfrm>
              <a:prstGeom prst="rect">
                <a:avLst/>
              </a:prstGeom>
              <a:noFill/>
              <a:ln w="12700" cap="flat" cmpd="sng">
                <a:noFill/>
                <a:prstDash val="solid"/>
                <a:round/>
              </a:ln>
            </p:spPr>
            <p:txBody>
              <a:bodyPr vert="horz" wrap="square" lIns="0" tIns="0" rIns="0" bIns="0" rtlCol="0" anchor="t" anchorCtr="0"/>
              <a:lstStyle/>
              <a:p>
                <a:pPr indent="0" algn="ctr">
                  <a:lnSpc>
                    <a:spcPct val="125000"/>
                  </a:lnSpc>
                  <a:defRPr/>
                </a:pPr>
                <a:r>
                  <a:rPr lang="zh-CN" altLang="en-US" sz="1600" b="1">
                    <a:solidFill>
                      <a:srgbClr val="343A40"/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  <a:sym typeface="Noto Sans SC" panose="020B0200000000000000" charset="-122"/>
                  </a:rPr>
                  <a:t>客户领取奖励</a:t>
                </a:r>
                <a:endParaRPr lang="zh-CN" altLang="en-US" sz="1600" b="1" i="0" u="none" strike="noStrike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endParaRPr>
              </a:p>
            </p:txBody>
          </p:sp>
        </p:grpSp>
        <p:pic>
          <p:nvPicPr>
            <p:cNvPr id="20" name="Picture 20"/>
            <p:cNvPicPr>
              <a:picLocks noChangeAspect="1"/>
            </p:cNvPicPr>
            <p:nvPr>
              <p:custDataLst>
                <p:tags r:id="rId26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0800000">
              <a:off x="3593" y="8015"/>
              <a:ext cx="411" cy="480"/>
            </a:xfrm>
            <a:prstGeom prst="rect">
              <a:avLst/>
            </a:prstGeom>
          </p:spPr>
        </p:pic>
        <p:grpSp>
          <p:nvGrpSpPr>
            <p:cNvPr id="42" name="组合 41"/>
            <p:cNvGrpSpPr/>
            <p:nvPr/>
          </p:nvGrpSpPr>
          <p:grpSpPr>
            <a:xfrm>
              <a:off x="945" y="6655"/>
              <a:ext cx="2398" cy="3200"/>
              <a:chOff x="17151" y="2364"/>
              <a:chExt cx="2398" cy="3200"/>
            </a:xfrm>
          </p:grpSpPr>
          <p:sp>
            <p:nvSpPr>
              <p:cNvPr id="21" name="AutoShape 21"/>
              <p:cNvSpPr/>
              <p:nvPr>
                <p:custDataLst>
                  <p:tags r:id="rId27"/>
                </p:custDataLst>
              </p:nvPr>
            </p:nvSpPr>
            <p:spPr>
              <a:xfrm>
                <a:off x="17151" y="2364"/>
                <a:ext cx="2399" cy="3200"/>
              </a:xfrm>
              <a:prstGeom prst="roundRect">
                <a:avLst>
                  <a:gd name="adj" fmla="val 7142"/>
                </a:avLst>
              </a:prstGeom>
              <a:solidFill>
                <a:srgbClr val="FFFFFF">
                  <a:alpha val="100000"/>
                </a:srgbClr>
              </a:solidFill>
              <a:ln w="25400" cap="flat" cmpd="sng">
                <a:solidFill>
                  <a:srgbClr val="0D47A1">
                    <a:alpha val="100000"/>
                  </a:srgbClr>
                </a:solidFill>
                <a:prstDash val="solid"/>
                <a:round/>
              </a:ln>
              <a:effectLst>
                <a:outerShdw blurRad="127000" dist="50800" dir="5400000" algn="tl" rotWithShape="0">
                  <a:srgbClr val="0D47A1">
                    <a:alpha val="15000"/>
                  </a:srgbClr>
                </a:outerShdw>
              </a:effectLst>
            </p:spPr>
            <p:txBody>
              <a:bodyPr vert="horz" wrap="square" lIns="63500" tIns="63500" rIns="63500" bIns="63500" rtlCol="0" anchor="ctr"/>
              <a:lstStyle/>
              <a:p>
                <a:pPr algn="ctr">
                  <a:defRPr/>
                </a:pPr>
              </a:p>
            </p:txBody>
          </p:sp>
          <p:pic>
            <p:nvPicPr>
              <p:cNvPr id="22" name="Picture 22"/>
              <p:cNvPicPr>
                <a:picLocks noChangeAspect="1"/>
              </p:cNvPicPr>
              <p:nvPr>
                <p:custDataLst>
                  <p:tags r:id="rId28"/>
                </p:custDataLst>
              </p:nvPr>
            </p:nvPicPr>
            <p:blipFill>
              <a:blip r:embed="rId2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0"/>
                  </a:ext>
                </a:extLst>
              </a:blip>
              <a:stretch>
                <a:fillRect/>
              </a:stretch>
            </p:blipFill>
            <p:spPr>
              <a:xfrm>
                <a:off x="17939" y="2764"/>
                <a:ext cx="823" cy="960"/>
              </a:xfrm>
              <a:prstGeom prst="rect">
                <a:avLst/>
              </a:prstGeom>
            </p:spPr>
          </p:pic>
          <p:sp>
            <p:nvSpPr>
              <p:cNvPr id="23" name="AutoShape 23"/>
              <p:cNvSpPr/>
              <p:nvPr>
                <p:custDataLst>
                  <p:tags r:id="rId31"/>
                </p:custDataLst>
              </p:nvPr>
            </p:nvSpPr>
            <p:spPr>
              <a:xfrm>
                <a:off x="17322" y="3964"/>
                <a:ext cx="2057" cy="1200"/>
              </a:xfrm>
              <a:prstGeom prst="rect">
                <a:avLst/>
              </a:prstGeom>
              <a:noFill/>
              <a:ln w="12700" cap="flat" cmpd="sng">
                <a:noFill/>
                <a:prstDash val="solid"/>
                <a:round/>
              </a:ln>
            </p:spPr>
            <p:txBody>
              <a:bodyPr vert="horz" wrap="square" lIns="0" tIns="0" rIns="0" bIns="0" rtlCol="0" anchor="t" anchorCtr="0"/>
              <a:lstStyle/>
              <a:p>
                <a:pPr indent="0" algn="ctr">
                  <a:lnSpc>
                    <a:spcPct val="125000"/>
                  </a:lnSpc>
                  <a:defRPr/>
                </a:pPr>
                <a:r>
                  <a:rPr lang="en-US" sz="1600" b="1" i="0" u="none" strike="noStrike">
                    <a:solidFill>
                      <a:srgbClr val="343A40"/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  <a:sym typeface="Noto Sans SC" panose="020B0200000000000000" charset="-122"/>
                  </a:rPr>
                  <a:t>完成</a:t>
                </a:r>
                <a:endParaRPr lang="en-US" sz="1100"/>
              </a:p>
              <a:p>
                <a:pPr indent="0" algn="ctr">
                  <a:lnSpc>
                    <a:spcPct val="125000"/>
                  </a:lnSpc>
                  <a:defRPr/>
                </a:pPr>
                <a:endParaRPr lang="en-US" sz="1200" b="0" i="0" u="none" strike="noStrike">
                  <a:solidFill>
                    <a:srgbClr val="6C757D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endParaRPr>
              </a:p>
            </p:txBody>
          </p:sp>
        </p:grpSp>
        <p:sp>
          <p:nvSpPr>
            <p:cNvPr id="3" name="AutoShape 5"/>
            <p:cNvSpPr/>
            <p:nvPr>
              <p:custDataLst>
                <p:tags r:id="rId32"/>
              </p:custDataLst>
            </p:nvPr>
          </p:nvSpPr>
          <p:spPr>
            <a:xfrm>
              <a:off x="936" y="2364"/>
              <a:ext cx="2399" cy="3200"/>
            </a:xfrm>
            <a:prstGeom prst="roundRect">
              <a:avLst>
                <a:gd name="adj" fmla="val 7142"/>
              </a:avLst>
            </a:prstGeom>
            <a:solidFill>
              <a:srgbClr val="FFFFFF">
                <a:alpha val="100000"/>
              </a:srgbClr>
            </a:solidFill>
            <a:ln w="25400" cap="flat" cmpd="sng">
              <a:solidFill>
                <a:srgbClr val="0D47A1">
                  <a:alpha val="100000"/>
                </a:srgbClr>
              </a:solidFill>
              <a:prstDash val="solid"/>
              <a:round/>
            </a:ln>
            <a:effectLst>
              <a:outerShdw blurRad="127000" dist="50800" dir="5400000" algn="tl" rotWithShape="0">
                <a:srgbClr val="0D47A1">
                  <a:alpha val="15000"/>
                </a:srgbClr>
              </a:outerShdw>
            </a:effectLst>
          </p:spPr>
          <p:txBody>
            <a:bodyPr vert="horz" wrap="square" lIns="63500" tIns="63500" rIns="63500" bIns="63500" rtlCol="0" anchor="ctr"/>
            <a:lstStyle/>
            <a:p>
              <a:pPr algn="ctr">
                <a:defRPr/>
              </a:pPr>
            </a:p>
          </p:txBody>
        </p:sp>
        <p:pic>
          <p:nvPicPr>
            <p:cNvPr id="24" name="Picture 14"/>
            <p:cNvPicPr>
              <a:picLocks noChangeAspect="1"/>
            </p:cNvPicPr>
            <p:nvPr>
              <p:custDataLst>
                <p:tags r:id="rId33"/>
              </p:custDataLst>
            </p:nvPr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p:blipFill>
          <p:spPr>
            <a:xfrm>
              <a:off x="1689" y="2870"/>
              <a:ext cx="823" cy="960"/>
            </a:xfrm>
            <a:prstGeom prst="rect">
              <a:avLst/>
            </a:prstGeom>
          </p:spPr>
        </p:pic>
        <p:sp>
          <p:nvSpPr>
            <p:cNvPr id="25" name="AutoShape 7"/>
            <p:cNvSpPr/>
            <p:nvPr>
              <p:custDataLst>
                <p:tags r:id="rId34"/>
              </p:custDataLst>
            </p:nvPr>
          </p:nvSpPr>
          <p:spPr>
            <a:xfrm>
              <a:off x="1074" y="4036"/>
              <a:ext cx="2056" cy="1200"/>
            </a:xfrm>
            <a:prstGeom prst="rect">
              <a:avLst/>
            </a:prstGeom>
            <a:noFill/>
            <a:ln w="12700" cap="flat" cmpd="sng">
              <a:noFill/>
              <a:prstDash val="solid"/>
              <a:round/>
            </a:ln>
          </p:spPr>
          <p:txBody>
            <a:bodyPr vert="horz" wrap="square" lIns="0" tIns="0" rIns="0" bIns="0" rtlCol="0" anchor="t" anchorCtr="0"/>
            <a:lstStyle/>
            <a:p>
              <a:pPr indent="0" algn="ctr">
                <a:lnSpc>
                  <a:spcPct val="125000"/>
                </a:lnSpc>
                <a:defRPr/>
              </a:pPr>
              <a:r>
                <a:rPr lang="zh-CN" altLang="en-US" sz="1600" b="1" i="0" u="none" strike="noStrike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销售通知客</a:t>
              </a:r>
              <a:r>
                <a:rPr lang="zh-CN" altLang="en-US" sz="1600" b="1" i="0" u="none" strike="noStrike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rPr>
                <a:t>户参加活动</a:t>
              </a:r>
              <a:endParaRPr lang="zh-CN" altLang="en-US" sz="16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endParaRPr>
            </a:p>
          </p:txBody>
        </p:sp>
        <p:pic>
          <p:nvPicPr>
            <p:cNvPr id="27" name="Picture 20"/>
            <p:cNvPicPr>
              <a:picLocks noChangeAspect="1"/>
            </p:cNvPicPr>
            <p:nvPr>
              <p:custDataLst>
                <p:tags r:id="rId35"/>
              </p:custDataLst>
            </p:nvPr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3593" y="3724"/>
              <a:ext cx="411" cy="480"/>
            </a:xfrm>
            <a:prstGeom prst="rect">
              <a:avLst/>
            </a:prstGeom>
          </p:spPr>
        </p:pic>
        <p:pic>
          <p:nvPicPr>
            <p:cNvPr id="30" name="Picture 16"/>
            <p:cNvPicPr>
              <a:picLocks noChangeAspect="1"/>
            </p:cNvPicPr>
            <p:nvPr>
              <p:custDataLst>
                <p:tags r:id="rId36"/>
              </p:custDataLst>
            </p:nvPr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0800000">
              <a:off x="10089" y="8009"/>
              <a:ext cx="411" cy="480"/>
            </a:xfrm>
            <a:prstGeom prst="rect">
              <a:avLst/>
            </a:prstGeom>
          </p:spPr>
        </p:pic>
        <p:grpSp>
          <p:nvGrpSpPr>
            <p:cNvPr id="32" name="组合 31"/>
            <p:cNvGrpSpPr/>
            <p:nvPr/>
          </p:nvGrpSpPr>
          <p:grpSpPr>
            <a:xfrm>
              <a:off x="7565" y="6655"/>
              <a:ext cx="2400" cy="3200"/>
              <a:chOff x="7484" y="2364"/>
              <a:chExt cx="2400" cy="3200"/>
            </a:xfrm>
          </p:grpSpPr>
          <p:sp>
            <p:nvSpPr>
              <p:cNvPr id="33" name="AutoShape 9"/>
              <p:cNvSpPr/>
              <p:nvPr>
                <p:custDataLst>
                  <p:tags r:id="rId38"/>
                </p:custDataLst>
              </p:nvPr>
            </p:nvSpPr>
            <p:spPr>
              <a:xfrm>
                <a:off x="7484" y="2364"/>
                <a:ext cx="2400" cy="3200"/>
              </a:xfrm>
              <a:prstGeom prst="roundRect">
                <a:avLst>
                  <a:gd name="adj" fmla="val 7142"/>
                </a:avLst>
              </a:prstGeom>
              <a:solidFill>
                <a:srgbClr val="FFFFFF">
                  <a:alpha val="100000"/>
                </a:srgbClr>
              </a:solidFill>
              <a:ln w="25400" cap="flat" cmpd="sng">
                <a:solidFill>
                  <a:srgbClr val="0D47A1">
                    <a:alpha val="100000"/>
                  </a:srgbClr>
                </a:solidFill>
                <a:prstDash val="solid"/>
                <a:round/>
              </a:ln>
              <a:effectLst>
                <a:outerShdw blurRad="127000" dist="50800" dir="5400000" algn="tl" rotWithShape="0">
                  <a:srgbClr val="0D47A1">
                    <a:alpha val="15000"/>
                  </a:srgbClr>
                </a:outerShdw>
              </a:effectLst>
            </p:spPr>
            <p:txBody>
              <a:bodyPr vert="horz" wrap="square" lIns="63500" tIns="63500" rIns="63500" bIns="63500" rtlCol="0" anchor="ctr"/>
              <a:lstStyle/>
              <a:p>
                <a:pPr algn="ctr">
                  <a:defRPr/>
                </a:pPr>
              </a:p>
            </p:txBody>
          </p:sp>
          <p:pic>
            <p:nvPicPr>
              <p:cNvPr id="34" name="Picture 10"/>
              <p:cNvPicPr>
                <a:picLocks noChangeAspect="1"/>
              </p:cNvPicPr>
              <p:nvPr>
                <p:custDataLst>
                  <p:tags r:id="rId39"/>
                </p:custDataLst>
              </p:nvPr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273" y="2764"/>
                <a:ext cx="823" cy="960"/>
              </a:xfrm>
              <a:prstGeom prst="rect">
                <a:avLst/>
              </a:prstGeom>
            </p:spPr>
          </p:pic>
          <p:sp>
            <p:nvSpPr>
              <p:cNvPr id="35" name="AutoShape 11"/>
              <p:cNvSpPr/>
              <p:nvPr>
                <p:custDataLst>
                  <p:tags r:id="rId41"/>
                </p:custDataLst>
              </p:nvPr>
            </p:nvSpPr>
            <p:spPr>
              <a:xfrm>
                <a:off x="7656" y="3964"/>
                <a:ext cx="2057" cy="1200"/>
              </a:xfrm>
              <a:prstGeom prst="rect">
                <a:avLst/>
              </a:prstGeom>
              <a:noFill/>
              <a:ln w="12700" cap="flat" cmpd="sng">
                <a:noFill/>
                <a:prstDash val="solid"/>
                <a:round/>
              </a:ln>
            </p:spPr>
            <p:txBody>
              <a:bodyPr vert="horz" wrap="square" lIns="0" tIns="0" rIns="0" bIns="0" rtlCol="0" anchor="t" anchorCtr="0"/>
              <a:lstStyle/>
              <a:p>
                <a:pPr indent="0" algn="ctr">
                  <a:lnSpc>
                    <a:spcPct val="125000"/>
                  </a:lnSpc>
                  <a:defRPr/>
                </a:pPr>
                <a:r>
                  <a:rPr lang="zh-CN" altLang="en-US" sz="1600" b="1" i="0" u="none" strike="noStrike">
                    <a:solidFill>
                      <a:srgbClr val="343A40"/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  <a:sym typeface="Noto Sans SC" panose="020B0200000000000000" charset="-122"/>
                  </a:rPr>
                  <a:t>客户选择人工服务并</a:t>
                </a:r>
                <a:r>
                  <a:rPr lang="zh-CN" altLang="en-US" sz="1600" b="1" i="0" u="none" strike="noStrike">
                    <a:solidFill>
                      <a:srgbClr val="343A40"/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  <a:sym typeface="Noto Sans SC" panose="020B0200000000000000" charset="-122"/>
                  </a:rPr>
                  <a:t>兑换</a:t>
                </a:r>
                <a:endParaRPr lang="zh-CN" altLang="en-US" sz="1600" b="1" i="0" u="none" strike="noStrike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endParaRPr>
              </a:p>
            </p:txBody>
          </p:sp>
        </p:grpSp>
        <p:pic>
          <p:nvPicPr>
            <p:cNvPr id="36" name="Picture 16"/>
            <p:cNvPicPr>
              <a:picLocks noChangeAspect="1"/>
            </p:cNvPicPr>
            <p:nvPr>
              <p:custDataLst>
                <p:tags r:id="rId42"/>
              </p:custDataLst>
            </p:nvPr>
          </p:nvPicPr>
          <p:blipFill>
            <a:blip r:embed="rId37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 rot="10800000">
              <a:off x="6867" y="8009"/>
              <a:ext cx="411" cy="480"/>
            </a:xfrm>
            <a:prstGeom prst="rect">
              <a:avLst/>
            </a:prstGeom>
          </p:spPr>
        </p:pic>
        <p:grpSp>
          <p:nvGrpSpPr>
            <p:cNvPr id="37" name="组合 36"/>
            <p:cNvGrpSpPr/>
            <p:nvPr/>
          </p:nvGrpSpPr>
          <p:grpSpPr>
            <a:xfrm>
              <a:off x="4254" y="6655"/>
              <a:ext cx="2400" cy="3200"/>
              <a:chOff x="7484" y="2364"/>
              <a:chExt cx="2400" cy="3200"/>
            </a:xfrm>
          </p:grpSpPr>
          <p:sp>
            <p:nvSpPr>
              <p:cNvPr id="38" name="AutoShape 9"/>
              <p:cNvSpPr/>
              <p:nvPr>
                <p:custDataLst>
                  <p:tags r:id="rId43"/>
                </p:custDataLst>
              </p:nvPr>
            </p:nvSpPr>
            <p:spPr>
              <a:xfrm>
                <a:off x="7484" y="2364"/>
                <a:ext cx="2400" cy="3200"/>
              </a:xfrm>
              <a:prstGeom prst="roundRect">
                <a:avLst>
                  <a:gd name="adj" fmla="val 7142"/>
                </a:avLst>
              </a:prstGeom>
              <a:solidFill>
                <a:srgbClr val="FFFFFF">
                  <a:alpha val="100000"/>
                </a:srgbClr>
              </a:solidFill>
              <a:ln w="25400" cap="flat" cmpd="sng">
                <a:solidFill>
                  <a:srgbClr val="0D47A1">
                    <a:alpha val="100000"/>
                  </a:srgbClr>
                </a:solidFill>
                <a:prstDash val="solid"/>
                <a:round/>
              </a:ln>
              <a:effectLst>
                <a:outerShdw blurRad="127000" dist="50800" dir="5400000" algn="tl" rotWithShape="0">
                  <a:srgbClr val="0D47A1">
                    <a:alpha val="15000"/>
                  </a:srgbClr>
                </a:outerShdw>
              </a:effectLst>
            </p:spPr>
            <p:txBody>
              <a:bodyPr vert="horz" wrap="square" lIns="63500" tIns="63500" rIns="63500" bIns="63500" rtlCol="0" anchor="ctr"/>
              <a:lstStyle/>
              <a:p>
                <a:pPr algn="ctr">
                  <a:defRPr/>
                </a:pPr>
              </a:p>
            </p:txBody>
          </p:sp>
          <p:pic>
            <p:nvPicPr>
              <p:cNvPr id="40" name="Picture 10"/>
              <p:cNvPicPr>
                <a:picLocks noChangeAspect="1"/>
              </p:cNvPicPr>
              <p:nvPr>
                <p:custDataLst>
                  <p:tags r:id="rId44"/>
                </p:custDataLst>
              </p:nvPr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8273" y="2764"/>
                <a:ext cx="823" cy="960"/>
              </a:xfrm>
              <a:prstGeom prst="rect">
                <a:avLst/>
              </a:prstGeom>
            </p:spPr>
          </p:pic>
          <p:sp>
            <p:nvSpPr>
              <p:cNvPr id="41" name="AutoShape 11"/>
              <p:cNvSpPr/>
              <p:nvPr>
                <p:custDataLst>
                  <p:tags r:id="rId45"/>
                </p:custDataLst>
              </p:nvPr>
            </p:nvSpPr>
            <p:spPr>
              <a:xfrm>
                <a:off x="7656" y="3964"/>
                <a:ext cx="2057" cy="1200"/>
              </a:xfrm>
              <a:prstGeom prst="rect">
                <a:avLst/>
              </a:prstGeom>
              <a:noFill/>
              <a:ln w="12700" cap="flat" cmpd="sng">
                <a:noFill/>
                <a:prstDash val="solid"/>
                <a:round/>
              </a:ln>
            </p:spPr>
            <p:txBody>
              <a:bodyPr vert="horz" wrap="square" lIns="0" tIns="0" rIns="0" bIns="0" rtlCol="0" anchor="t" anchorCtr="0"/>
              <a:lstStyle/>
              <a:p>
                <a:pPr indent="0" algn="ctr">
                  <a:lnSpc>
                    <a:spcPct val="125000"/>
                  </a:lnSpc>
                  <a:defRPr/>
                </a:pPr>
                <a:r>
                  <a:rPr lang="zh-CN" altLang="en-US" b="1" i="0" u="none" strike="noStrike">
                    <a:solidFill>
                      <a:srgbClr val="343A40"/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  <a:sym typeface="Noto Sans SC" panose="020B0200000000000000" charset="-122"/>
                  </a:rPr>
                  <a:t>销售付钱</a:t>
                </a:r>
                <a:r>
                  <a:rPr lang="en-US" altLang="zh-CN" b="1" i="0" u="none" strike="noStrike">
                    <a:solidFill>
                      <a:srgbClr val="343A40"/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  <a:sym typeface="Noto Sans SC" panose="020B0200000000000000" charset="-122"/>
                  </a:rPr>
                  <a:t>,</a:t>
                </a:r>
                <a:r>
                  <a:rPr lang="zh-CN" altLang="en-US" b="1" i="0" u="none" strike="noStrike">
                    <a:solidFill>
                      <a:srgbClr val="343A40"/>
                    </a:solidFill>
                    <a:latin typeface="Noto Sans SC" panose="020B0200000000000000" charset="-122"/>
                    <a:ea typeface="Noto Sans SC" panose="020B0200000000000000" charset="-122"/>
                    <a:cs typeface="Noto Sans SC" panose="020B0200000000000000" charset="-122"/>
                    <a:sym typeface="Noto Sans SC" panose="020B0200000000000000" charset="-122"/>
                  </a:rPr>
                  <a:t>并给客户发送相应数量学习资料等</a:t>
                </a:r>
                <a:endParaRPr lang="zh-CN" altLang="en-US" b="1" i="0" u="none" strike="noStrike">
                  <a:solidFill>
                    <a:srgbClr val="343A40"/>
                  </a:solidFill>
                  <a:latin typeface="Noto Sans SC" panose="020B0200000000000000" charset="-122"/>
                  <a:ea typeface="Noto Sans SC" panose="020B0200000000000000" charset="-122"/>
                  <a:cs typeface="Noto Sans SC" panose="020B0200000000000000" charset="-122"/>
                  <a:sym typeface="Noto Sans SC" panose="020B0200000000000000" charset="-122"/>
                </a:endParaRPr>
              </a:p>
            </p:txBody>
          </p:sp>
        </p:grp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12"/>
          <p:cNvSpPr/>
          <p:nvPr/>
        </p:nvSpPr>
        <p:spPr>
          <a:xfrm>
            <a:off x="0" y="6756400"/>
            <a:ext cx="12192000" cy="1016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0" name="图片 19" descr="C:/Users/Administrator/Desktop/工作/抽奖活动/图片33.png图片33"/>
          <p:cNvPicPr>
            <a:picLocks noChangeAspect="1"/>
          </p:cNvPicPr>
          <p:nvPr/>
        </p:nvPicPr>
        <p:blipFill>
          <a:blip r:embed="rId1"/>
          <a:srcRect l="23" r="23"/>
          <a:stretch>
            <a:fillRect/>
          </a:stretch>
        </p:blipFill>
        <p:spPr>
          <a:xfrm>
            <a:off x="2622550" y="1692275"/>
            <a:ext cx="1917700" cy="4160520"/>
          </a:xfrm>
          <a:prstGeom prst="roundRect">
            <a:avLst>
              <a:gd name="adj" fmla="val 1071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pic>
        <p:nvPicPr>
          <p:cNvPr id="24" name="图片 23" descr="C:/Users/Administrator/Desktop/工作/抽奖活动/图片34.png图片34"/>
          <p:cNvPicPr>
            <a:picLocks noChangeAspect="1"/>
          </p:cNvPicPr>
          <p:nvPr/>
        </p:nvPicPr>
        <p:blipFill>
          <a:blip r:embed="rId2"/>
          <a:srcRect l="23" r="23"/>
          <a:stretch>
            <a:fillRect/>
          </a:stretch>
        </p:blipFill>
        <p:spPr>
          <a:xfrm>
            <a:off x="5107940" y="1692275"/>
            <a:ext cx="1943100" cy="4160520"/>
          </a:xfrm>
          <a:prstGeom prst="roundRect">
            <a:avLst>
              <a:gd name="adj" fmla="val 1071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pic>
        <p:nvPicPr>
          <p:cNvPr id="26" name="图片 25" descr="C:/Users/Administrator/Desktop/工作/抽奖活动/图片5.png图片5"/>
          <p:cNvPicPr>
            <a:picLocks noChangeAspect="1"/>
          </p:cNvPicPr>
          <p:nvPr/>
        </p:nvPicPr>
        <p:blipFill>
          <a:blip r:embed="rId3"/>
          <a:srcRect l="397" r="397"/>
          <a:stretch>
            <a:fillRect/>
          </a:stretch>
        </p:blipFill>
        <p:spPr>
          <a:xfrm>
            <a:off x="7618730" y="1692275"/>
            <a:ext cx="1917700" cy="4160520"/>
          </a:xfrm>
          <a:prstGeom prst="roundRect">
            <a:avLst>
              <a:gd name="adj" fmla="val 1071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27" name="AutoShape 4"/>
          <p:cNvSpPr/>
          <p:nvPr/>
        </p:nvSpPr>
        <p:spPr>
          <a:xfrm>
            <a:off x="762000" y="635000"/>
            <a:ext cx="45339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摇奖入口</a:t>
            </a:r>
            <a:endParaRPr lang="zh-CN" altLang="en-US" sz="3600" b="1" i="0" u="none" strike="noStrike">
              <a:solidFill>
                <a:srgbClr val="343A4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8" name="AutoShape 5"/>
          <p:cNvSpPr/>
          <p:nvPr/>
        </p:nvSpPr>
        <p:spPr>
          <a:xfrm>
            <a:off x="762000" y="1333500"/>
            <a:ext cx="762000" cy="508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" name="椭圆 1"/>
          <p:cNvSpPr/>
          <p:nvPr/>
        </p:nvSpPr>
        <p:spPr>
          <a:xfrm>
            <a:off x="10760710" y="240665"/>
            <a:ext cx="1195705" cy="119570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摇奖</a:t>
            </a:r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入口为新增部分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AutoShape 12"/>
          <p:cNvSpPr/>
          <p:nvPr/>
        </p:nvSpPr>
        <p:spPr>
          <a:xfrm>
            <a:off x="0" y="6756400"/>
            <a:ext cx="12192000" cy="1016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24" name="图片 23" descr="C:/Users/Administrator/Desktop/工作/抽奖活动/图片36.png图片36"/>
          <p:cNvPicPr>
            <a:picLocks noChangeAspect="1"/>
          </p:cNvPicPr>
          <p:nvPr/>
        </p:nvPicPr>
        <p:blipFill>
          <a:blip r:embed="rId1"/>
          <a:srcRect t="643" b="643"/>
          <a:stretch>
            <a:fillRect/>
          </a:stretch>
        </p:blipFill>
        <p:spPr>
          <a:xfrm>
            <a:off x="4812665" y="694690"/>
            <a:ext cx="2566670" cy="5495925"/>
          </a:xfrm>
          <a:prstGeom prst="roundRect">
            <a:avLst>
              <a:gd name="adj" fmla="val 10714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27" name="AutoShape 4"/>
          <p:cNvSpPr/>
          <p:nvPr/>
        </p:nvSpPr>
        <p:spPr>
          <a:xfrm>
            <a:off x="762000" y="635000"/>
            <a:ext cx="45339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摇奖活动说明</a:t>
            </a:r>
            <a:endParaRPr lang="zh-CN" altLang="en-US" sz="3600" b="1" i="0" u="none" strike="noStrike">
              <a:solidFill>
                <a:srgbClr val="343A4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28" name="AutoShape 5"/>
          <p:cNvSpPr/>
          <p:nvPr/>
        </p:nvSpPr>
        <p:spPr>
          <a:xfrm>
            <a:off x="762000" y="1333500"/>
            <a:ext cx="762000" cy="508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2" name="椭圆 1"/>
          <p:cNvSpPr/>
          <p:nvPr/>
        </p:nvSpPr>
        <p:spPr>
          <a:xfrm>
            <a:off x="10760710" y="240665"/>
            <a:ext cx="1195705" cy="119570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此页面为新增部分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762000" y="635000"/>
            <a:ext cx="45339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选号</a:t>
            </a:r>
            <a:endParaRPr lang="zh-CN" altLang="en-US" sz="3600" b="1" i="0" u="none" strike="noStrike">
              <a:solidFill>
                <a:srgbClr val="343A4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762000" y="1333500"/>
            <a:ext cx="762000" cy="508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0" name="图片 9" descr="C:/Users/Administrator/Desktop/工作/抽奖活动/图片20.png图片20"/>
          <p:cNvPicPr>
            <a:picLocks noChangeAspect="1"/>
          </p:cNvPicPr>
          <p:nvPr/>
        </p:nvPicPr>
        <p:blipFill>
          <a:blip r:embed="rId1"/>
          <a:srcRect t="1016" b="1016"/>
          <a:stretch>
            <a:fillRect/>
          </a:stretch>
        </p:blipFill>
        <p:spPr>
          <a:xfrm>
            <a:off x="4518660" y="721995"/>
            <a:ext cx="2499995" cy="5314315"/>
          </a:xfrm>
          <a:prstGeom prst="roundRect">
            <a:avLst>
              <a:gd name="adj" fmla="val 1111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2" name="AutoShape 12"/>
          <p:cNvSpPr/>
          <p:nvPr/>
        </p:nvSpPr>
        <p:spPr>
          <a:xfrm>
            <a:off x="0" y="6756400"/>
            <a:ext cx="12192000" cy="1016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椭圆 5"/>
          <p:cNvSpPr/>
          <p:nvPr/>
        </p:nvSpPr>
        <p:spPr>
          <a:xfrm>
            <a:off x="10760710" y="240665"/>
            <a:ext cx="1195705" cy="119570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此页面为新增部分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>
          <a:xfrm>
            <a:off x="762000" y="635000"/>
            <a:ext cx="55372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1800" b="1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+mn-ea"/>
              </a:rPr>
              <a:t>积分商城小程序中的我的页面, 添加我的活动页面, 其中会展示每次抽奖的结果详情</a:t>
            </a:r>
            <a:endParaRPr lang="zh-CN" altLang="en-US" sz="1800" b="1" i="0" u="none" strike="noStrike">
              <a:solidFill>
                <a:srgbClr val="343A4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+mn-ea"/>
            </a:endParaRPr>
          </a:p>
        </p:txBody>
      </p:sp>
      <p:sp>
        <p:nvSpPr>
          <p:cNvPr id="5" name="AutoShape 5"/>
          <p:cNvSpPr/>
          <p:nvPr/>
        </p:nvSpPr>
        <p:spPr>
          <a:xfrm>
            <a:off x="762000" y="1333500"/>
            <a:ext cx="762000" cy="508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3" name="图片 12" descr="C:/Users/Administrator/Desktop/工作/抽奖活动/图片12.png图片12"/>
          <p:cNvPicPr>
            <a:picLocks noChangeAspect="1"/>
          </p:cNvPicPr>
          <p:nvPr/>
        </p:nvPicPr>
        <p:blipFill>
          <a:blip r:embed="rId1"/>
          <a:srcRect t="1510" b="1510"/>
          <a:stretch>
            <a:fillRect/>
          </a:stretch>
        </p:blipFill>
        <p:spPr>
          <a:xfrm>
            <a:off x="1799590" y="1523365"/>
            <a:ext cx="2186305" cy="4598035"/>
          </a:xfrm>
          <a:prstGeom prst="roundRect">
            <a:avLst>
              <a:gd name="adj" fmla="val 1111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pic>
        <p:nvPicPr>
          <p:cNvPr id="17" name="图片 16" descr="C:/Users/Administrator/Desktop/工作/抽奖活动/图片32.png图片32"/>
          <p:cNvPicPr>
            <a:picLocks noChangeAspect="1"/>
          </p:cNvPicPr>
          <p:nvPr/>
        </p:nvPicPr>
        <p:blipFill>
          <a:blip r:embed="rId2"/>
          <a:srcRect t="1773" b="1773"/>
          <a:stretch>
            <a:fillRect/>
          </a:stretch>
        </p:blipFill>
        <p:spPr>
          <a:xfrm>
            <a:off x="5003165" y="1524000"/>
            <a:ext cx="2185035" cy="4597400"/>
          </a:xfrm>
          <a:prstGeom prst="roundRect">
            <a:avLst>
              <a:gd name="adj" fmla="val 1111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pic>
        <p:nvPicPr>
          <p:cNvPr id="23" name="图片 22" descr="C:/Users/Administrator/Desktop/工作/抽奖活动/图片1.png图片1"/>
          <p:cNvPicPr>
            <a:picLocks noChangeAspect="1"/>
          </p:cNvPicPr>
          <p:nvPr/>
        </p:nvPicPr>
        <p:blipFill>
          <a:blip r:embed="rId3"/>
          <a:srcRect t="1787" b="1787"/>
          <a:stretch>
            <a:fillRect/>
          </a:stretch>
        </p:blipFill>
        <p:spPr>
          <a:xfrm>
            <a:off x="8205470" y="1524000"/>
            <a:ext cx="2185670" cy="4597400"/>
          </a:xfrm>
          <a:prstGeom prst="roundRect">
            <a:avLst>
              <a:gd name="adj" fmla="val 1111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2" name="AutoShape 12"/>
          <p:cNvSpPr/>
          <p:nvPr/>
        </p:nvSpPr>
        <p:spPr>
          <a:xfrm>
            <a:off x="0" y="6756400"/>
            <a:ext cx="12192000" cy="1016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6" name="椭圆 5"/>
          <p:cNvSpPr/>
          <p:nvPr/>
        </p:nvSpPr>
        <p:spPr>
          <a:xfrm>
            <a:off x="10760710" y="240665"/>
            <a:ext cx="1195705" cy="119570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此页面为新增部分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AutoShape 11"/>
          <p:cNvSpPr/>
          <p:nvPr/>
        </p:nvSpPr>
        <p:spPr>
          <a:xfrm>
            <a:off x="0" y="6781800"/>
            <a:ext cx="12192000" cy="762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pic>
        <p:nvPicPr>
          <p:cNvPr id="15" name="图片 14" descr="C:/Users/Administrator/Desktop/工作/抽奖活动/图片11.png图片11"/>
          <p:cNvPicPr>
            <a:picLocks noChangeAspect="1"/>
          </p:cNvPicPr>
          <p:nvPr/>
        </p:nvPicPr>
        <p:blipFill>
          <a:blip r:embed="rId1"/>
          <a:srcRect l="34" r="34"/>
          <a:stretch>
            <a:fillRect/>
          </a:stretch>
        </p:blipFill>
        <p:spPr>
          <a:xfrm>
            <a:off x="4843145" y="704215"/>
            <a:ext cx="2505710" cy="5450205"/>
          </a:xfrm>
          <a:prstGeom prst="roundRect">
            <a:avLst>
              <a:gd name="adj" fmla="val 11111"/>
            </a:avLst>
          </a:prstGeom>
          <a:noFill/>
          <a:ln w="25400" cap="flat" cmpd="sng">
            <a:noFill/>
            <a:prstDash val="solid"/>
            <a:round/>
          </a:ln>
          <a:effectLst>
            <a:outerShdw blurRad="127000" dist="63500" dir="5400000" algn="tl" rotWithShape="0">
              <a:srgbClr val="000000">
                <a:alpha val="15000"/>
              </a:srgbClr>
            </a:outerShdw>
          </a:effectLst>
        </p:spPr>
      </p:pic>
      <p:sp>
        <p:nvSpPr>
          <p:cNvPr id="16" name="AutoShape 4"/>
          <p:cNvSpPr/>
          <p:nvPr/>
        </p:nvSpPr>
        <p:spPr>
          <a:xfrm>
            <a:off x="762000" y="635000"/>
            <a:ext cx="40259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non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zh-CN" altLang="en-US" sz="3600" b="1" i="0" u="none" strike="noStrike">
                <a:solidFill>
                  <a:srgbClr val="343A40"/>
                </a:solidFill>
                <a:latin typeface="Noto Sans SC" panose="020B0200000000000000" charset="-122"/>
                <a:ea typeface="Noto Sans SC" panose="020B0200000000000000" charset="-122"/>
                <a:cs typeface="Noto Sans SC" panose="020B0200000000000000" charset="-122"/>
                <a:sym typeface="Noto Sans SC" panose="020B0200000000000000" charset="-122"/>
              </a:rPr>
              <a:t>兑换</a:t>
            </a:r>
            <a:endParaRPr lang="zh-CN" altLang="en-US" sz="3600" b="1" i="0" u="none" strike="noStrike">
              <a:solidFill>
                <a:srgbClr val="343A40"/>
              </a:solidFill>
              <a:latin typeface="Noto Sans SC" panose="020B0200000000000000" charset="-122"/>
              <a:ea typeface="Noto Sans SC" panose="020B0200000000000000" charset="-122"/>
              <a:cs typeface="Noto Sans SC" panose="020B0200000000000000" charset="-122"/>
              <a:sym typeface="Noto Sans SC" panose="020B0200000000000000" charset="-122"/>
            </a:endParaRPr>
          </a:p>
        </p:txBody>
      </p:sp>
      <p:sp>
        <p:nvSpPr>
          <p:cNvPr id="17" name="AutoShape 5"/>
          <p:cNvSpPr/>
          <p:nvPr/>
        </p:nvSpPr>
        <p:spPr>
          <a:xfrm>
            <a:off x="762000" y="1333500"/>
            <a:ext cx="762000" cy="50800"/>
          </a:xfrm>
          <a:prstGeom prst="roundRect">
            <a:avLst>
              <a:gd name="adj" fmla="val 0"/>
            </a:avLst>
          </a:prstGeom>
          <a:solidFill>
            <a:srgbClr val="0D47A1">
              <a:alpha val="100000"/>
            </a:srgbClr>
          </a:solidFill>
          <a:ln w="25400" cap="flat" cmpd="sng">
            <a:noFill/>
            <a:prstDash val="solid"/>
            <a:round/>
          </a:ln>
        </p:spPr>
        <p:txBody>
          <a:bodyPr vert="horz" wrap="square" lIns="63500" tIns="63500" rIns="63500" bIns="63500" rtlCol="0" anchor="ctr"/>
          <a:lstStyle/>
          <a:p>
            <a:pPr algn="ctr">
              <a:defRPr/>
            </a:pPr>
          </a:p>
        </p:txBody>
      </p:sp>
      <p:sp>
        <p:nvSpPr>
          <p:cNvPr id="4" name="椭圆 3"/>
          <p:cNvSpPr/>
          <p:nvPr/>
        </p:nvSpPr>
        <p:spPr>
          <a:xfrm>
            <a:off x="10760710" y="240665"/>
            <a:ext cx="1195705" cy="1195705"/>
          </a:xfrm>
          <a:prstGeom prst="ellipse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16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Noto Sans SC" panose="020B0200000000000000" charset="-122"/>
              </a:rPr>
              <a:t>此页面为新增部分</a:t>
            </a:r>
            <a:endParaRPr lang="zh-CN" altLang="en-US" sz="1600" b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Noto Sans SC" panose="020B0200000000000000" charset="-122"/>
            </a:endParaRPr>
          </a:p>
        </p:txBody>
      </p:sp>
    </p:spTree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ags/tag1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0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1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2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3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4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5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6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7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8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19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2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20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21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22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23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24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25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26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27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28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29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30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1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2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3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4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5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6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7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8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39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40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1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2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3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4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5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6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7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8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49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5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50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51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52.xml><?xml version="1.0" encoding="utf-8"?>
<p:tagLst xmlns:p="http://schemas.openxmlformats.org/presentationml/2006/main">
  <p:tag name="KSO_WM_DIAGRAM_VIRTUALLY_FRAME" val="{&quot;height&quot;:160,&quot;left&quot;:14.15,&quot;top&quot;:186.4,&quot;width&quot;:930.65}"/>
</p:tagLst>
</file>

<file path=ppt/tags/tag6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7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8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ags/tag9.xml><?xml version="1.0" encoding="utf-8"?>
<p:tagLst xmlns:p="http://schemas.openxmlformats.org/presentationml/2006/main">
  <p:tag name="KSO_WM_DIAGRAM_VIRTUALLY_FRAME" val="{&quot;height&quot;:230,&quot;left&quot;:60,&quot;top&quot;:170,&quot;width&quot;:830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5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6_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457</Words>
  <Application>WPS 演示</Application>
  <PresentationFormat/>
  <Paragraphs>93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7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Arial</vt:lpstr>
      <vt:lpstr>Noto Sans SC</vt:lpstr>
      <vt:lpstr>微软雅黑</vt:lpstr>
      <vt:lpstr>Arial Unicode MS</vt:lpstr>
      <vt:lpstr>黑体</vt:lpstr>
      <vt:lpstr>Office 主题​​</vt:lpstr>
      <vt:lpstr>默认主题</vt:lpstr>
      <vt:lpstr>2_默认主题</vt:lpstr>
      <vt:lpstr>3_默认主题</vt:lpstr>
      <vt:lpstr>1_默认主题</vt:lpstr>
      <vt:lpstr>5_默认主题</vt:lpstr>
      <vt:lpstr>6_默认主题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给生活加块糖</cp:lastModifiedBy>
  <cp:revision>60</cp:revision>
  <dcterms:created xsi:type="dcterms:W3CDTF">2026-03-31T02:07:00Z</dcterms:created>
  <dcterms:modified xsi:type="dcterms:W3CDTF">2026-04-01T05:18:29Z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298FAD3F8C78466AA1D0AED118D6B1E3_13</vt:lpwstr>
  </property>
  <property fmtid="{D5CDD505-2E9C-101B-9397-08002B2CF9AE}" pid="3" name="KSOProductBuildVer">
    <vt:lpwstr>2052-12.1.0.25225</vt:lpwstr>
  </property>
</Properties>
</file>