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8.svg" ContentType="image/svg+xml"/>
  <Override PartName="/ppt/media/image3.svg" ContentType="image/svg+xml"/>
  <Override PartName="/ppt/media/image30.svg" ContentType="image/svg+xml"/>
  <Override PartName="/ppt/media/image5.svg" ContentType="image/svg+xml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  <p:sldMasterId id="2147483664" r:id="rId5"/>
    <p:sldMasterId id="2147483666" r:id="rId6"/>
    <p:sldMasterId id="2147483668" r:id="rId7"/>
    <p:sldMasterId id="2147483670" r:id="rId8"/>
  </p:sldMasterIdLst>
  <p:notesMasterIdLst>
    <p:notesMasterId r:id="rId10"/>
  </p:notesMasterIdLst>
  <p:sldIdLst>
    <p:sldId id="256" r:id="rId9"/>
    <p:sldId id="275" r:id="rId11"/>
    <p:sldId id="274" r:id="rId12"/>
    <p:sldId id="271" r:id="rId13"/>
    <p:sldId id="259" r:id="rId14"/>
    <p:sldId id="269" r:id="rId15"/>
    <p:sldId id="260" r:id="rId16"/>
    <p:sldId id="267" r:id="rId17"/>
    <p:sldId id="263" r:id="rId18"/>
    <p:sldId id="268" r:id="rId19"/>
    <p:sldId id="265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85" userDrawn="1">
          <p15:clr>
            <a:srgbClr val="747775"/>
          </p15:clr>
        </p15:guide>
        <p15:guide id="2" pos="2846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585"/>
        <p:guide pos="2846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大家好，欢迎观看本次关于手机页面流程设计的展示。今天，我们将通过一个完整的流程，展示如何设计出高效、用户友好的手机应用界面。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接下来是登录或注册环节。我们提供了多种登录方式，并设计了简洁的注册表单，旨在降低用户的使用门槛，提升注册转化率。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我的展示到此结束，感谢大家的观看！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关于活动经费，我们也做了初步的预算。每期的奖金是200元，一次性的物料费用，主要是摇奖箱，为28.5元。因此，首期活动的总预算为228.5元，后续每期的主要成本就是200元的奖金，整体成本可控。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确保活动顺利进行，我们制定了详细的项目时间规划。从4月10日开始准备物料，到15日完成开发并启动宣传，17日进行排练，20日正式开启选号，最后在25日进行第一次开奖。整个流程安排紧凑，环环相扣，我们有信心按时高质量地完成活动上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这是我们设计的手机应用整体操作流程，它包含五个核心步骤，从用户启动应用开始，到最终完成操作结束，整个路径清晰、简洁，旨在为用户提供流畅的体验。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流程的第一步是启动与引导。用户点击图标后，会依次看到启动页、功能引导页和初始设置引导，帮助用户快速了解应用并完成基础配置。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流程的第一步是启动与引导。用户点击图标后，会依次看到启动页、功能引导页和初始设置引导，帮助用户快速了解应用并完成基础配置。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接下来是登录或注册环节。我们提供了多种登录方式，并设计了简洁的注册表单，旨在降低用户的使用门槛，提升注册转化率。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当用户选择某个功能后，会进入详情页面。我们在此提供了丰富的信息和清晰的操作入口，并在关键操作前增加了二次确认步骤，以确保操作的准确性。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最后一步，用户完成操作后，我们会给出明确的成功反馈，并直观展示操作结果。同时，我们还提供了便捷的分享功能，鼓励用户将内容分享出去，扩大应用影响力。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.xml"/><Relationship Id="rId8" Type="http://schemas.openxmlformats.org/officeDocument/2006/relationships/image" Target="../media/image11.svg"/><Relationship Id="rId7" Type="http://schemas.openxmlformats.org/officeDocument/2006/relationships/image" Target="../media/image10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33" Type="http://schemas.openxmlformats.org/officeDocument/2006/relationships/notesSlide" Target="../notesSlides/notesSlide3.xml"/><Relationship Id="rId32" Type="http://schemas.openxmlformats.org/officeDocument/2006/relationships/slideLayout" Target="../slideLayouts/slideLayout17.xml"/><Relationship Id="rId31" Type="http://schemas.openxmlformats.org/officeDocument/2006/relationships/tags" Target="../tags/tag21.xml"/><Relationship Id="rId30" Type="http://schemas.openxmlformats.org/officeDocument/2006/relationships/tags" Target="../tags/tag20.xml"/><Relationship Id="rId3" Type="http://schemas.openxmlformats.org/officeDocument/2006/relationships/tags" Target="../tags/tag3.xml"/><Relationship Id="rId29" Type="http://schemas.openxmlformats.org/officeDocument/2006/relationships/image" Target="../media/image7.svg"/><Relationship Id="rId28" Type="http://schemas.openxmlformats.org/officeDocument/2006/relationships/image" Target="../media/image6.png"/><Relationship Id="rId27" Type="http://schemas.openxmlformats.org/officeDocument/2006/relationships/tags" Target="../tags/tag19.xml"/><Relationship Id="rId26" Type="http://schemas.openxmlformats.org/officeDocument/2006/relationships/tags" Target="../tags/tag18.xml"/><Relationship Id="rId25" Type="http://schemas.openxmlformats.org/officeDocument/2006/relationships/tags" Target="../tags/tag17.xml"/><Relationship Id="rId24" Type="http://schemas.openxmlformats.org/officeDocument/2006/relationships/tags" Target="../tags/tag16.xml"/><Relationship Id="rId23" Type="http://schemas.openxmlformats.org/officeDocument/2006/relationships/image" Target="../media/image19.svg"/><Relationship Id="rId22" Type="http://schemas.openxmlformats.org/officeDocument/2006/relationships/image" Target="../media/image18.png"/><Relationship Id="rId21" Type="http://schemas.openxmlformats.org/officeDocument/2006/relationships/tags" Target="../tags/tag15.xml"/><Relationship Id="rId20" Type="http://schemas.openxmlformats.org/officeDocument/2006/relationships/tags" Target="../tags/tag14.xml"/><Relationship Id="rId2" Type="http://schemas.openxmlformats.org/officeDocument/2006/relationships/tags" Target="../tags/tag2.xml"/><Relationship Id="rId19" Type="http://schemas.openxmlformats.org/officeDocument/2006/relationships/tags" Target="../tags/tag13.xml"/><Relationship Id="rId18" Type="http://schemas.openxmlformats.org/officeDocument/2006/relationships/tags" Target="../tags/tag12.xml"/><Relationship Id="rId17" Type="http://schemas.openxmlformats.org/officeDocument/2006/relationships/image" Target="../media/image17.svg"/><Relationship Id="rId16" Type="http://schemas.openxmlformats.org/officeDocument/2006/relationships/image" Target="../media/image16.png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image" Target="../media/image15.svg"/><Relationship Id="rId10" Type="http://schemas.openxmlformats.org/officeDocument/2006/relationships/image" Target="../media/image14.pn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image" Target="../media/image23.svg"/><Relationship Id="rId7" Type="http://schemas.openxmlformats.org/officeDocument/2006/relationships/image" Target="../media/image22.png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7" Type="http://schemas.openxmlformats.org/officeDocument/2006/relationships/notesSlide" Target="../notesSlides/notesSlide4.xml"/><Relationship Id="rId46" Type="http://schemas.openxmlformats.org/officeDocument/2006/relationships/slideLayout" Target="../slideLayouts/slideLayout12.xml"/><Relationship Id="rId45" Type="http://schemas.openxmlformats.org/officeDocument/2006/relationships/tags" Target="../tags/tag52.xml"/><Relationship Id="rId44" Type="http://schemas.openxmlformats.org/officeDocument/2006/relationships/tags" Target="../tags/tag51.xml"/><Relationship Id="rId43" Type="http://schemas.openxmlformats.org/officeDocument/2006/relationships/tags" Target="../tags/tag50.xml"/><Relationship Id="rId42" Type="http://schemas.openxmlformats.org/officeDocument/2006/relationships/tags" Target="../tags/tag49.xml"/><Relationship Id="rId41" Type="http://schemas.openxmlformats.org/officeDocument/2006/relationships/tags" Target="../tags/tag48.xml"/><Relationship Id="rId40" Type="http://schemas.openxmlformats.org/officeDocument/2006/relationships/image" Target="../media/image32.png"/><Relationship Id="rId4" Type="http://schemas.openxmlformats.org/officeDocument/2006/relationships/image" Target="../media/image21.svg"/><Relationship Id="rId39" Type="http://schemas.openxmlformats.org/officeDocument/2006/relationships/tags" Target="../tags/tag47.xml"/><Relationship Id="rId38" Type="http://schemas.openxmlformats.org/officeDocument/2006/relationships/tags" Target="../tags/tag46.xml"/><Relationship Id="rId37" Type="http://schemas.openxmlformats.org/officeDocument/2006/relationships/image" Target="../media/image31.png"/><Relationship Id="rId36" Type="http://schemas.openxmlformats.org/officeDocument/2006/relationships/tags" Target="../tags/tag45.xml"/><Relationship Id="rId35" Type="http://schemas.openxmlformats.org/officeDocument/2006/relationships/tags" Target="../tags/tag44.xml"/><Relationship Id="rId34" Type="http://schemas.openxmlformats.org/officeDocument/2006/relationships/tags" Target="../tags/tag43.xml"/><Relationship Id="rId33" Type="http://schemas.openxmlformats.org/officeDocument/2006/relationships/tags" Target="../tags/tag42.xml"/><Relationship Id="rId32" Type="http://schemas.openxmlformats.org/officeDocument/2006/relationships/tags" Target="../tags/tag41.xml"/><Relationship Id="rId31" Type="http://schemas.openxmlformats.org/officeDocument/2006/relationships/tags" Target="../tags/tag40.xml"/><Relationship Id="rId30" Type="http://schemas.openxmlformats.org/officeDocument/2006/relationships/image" Target="../media/image30.svg"/><Relationship Id="rId3" Type="http://schemas.openxmlformats.org/officeDocument/2006/relationships/image" Target="../media/image20.png"/><Relationship Id="rId29" Type="http://schemas.openxmlformats.org/officeDocument/2006/relationships/image" Target="../media/image29.png"/><Relationship Id="rId28" Type="http://schemas.openxmlformats.org/officeDocument/2006/relationships/tags" Target="../tags/tag39.xml"/><Relationship Id="rId27" Type="http://schemas.openxmlformats.org/officeDocument/2006/relationships/tags" Target="../tags/tag38.xml"/><Relationship Id="rId26" Type="http://schemas.openxmlformats.org/officeDocument/2006/relationships/tags" Target="../tags/tag37.xml"/><Relationship Id="rId25" Type="http://schemas.openxmlformats.org/officeDocument/2006/relationships/tags" Target="../tags/tag36.xml"/><Relationship Id="rId24" Type="http://schemas.openxmlformats.org/officeDocument/2006/relationships/image" Target="../media/image28.svg"/><Relationship Id="rId23" Type="http://schemas.openxmlformats.org/officeDocument/2006/relationships/image" Target="../media/image27.png"/><Relationship Id="rId22" Type="http://schemas.openxmlformats.org/officeDocument/2006/relationships/tags" Target="../tags/tag35.xml"/><Relationship Id="rId21" Type="http://schemas.openxmlformats.org/officeDocument/2006/relationships/tags" Target="../tags/tag34.xml"/><Relationship Id="rId20" Type="http://schemas.openxmlformats.org/officeDocument/2006/relationships/tags" Target="../tags/tag33.xml"/><Relationship Id="rId2" Type="http://schemas.openxmlformats.org/officeDocument/2006/relationships/tags" Target="../tags/tag23.xml"/><Relationship Id="rId19" Type="http://schemas.openxmlformats.org/officeDocument/2006/relationships/tags" Target="../tags/tag32.xml"/><Relationship Id="rId18" Type="http://schemas.openxmlformats.org/officeDocument/2006/relationships/image" Target="../media/image3.svg"/><Relationship Id="rId17" Type="http://schemas.openxmlformats.org/officeDocument/2006/relationships/image" Target="../media/image26.png"/><Relationship Id="rId16" Type="http://schemas.openxmlformats.org/officeDocument/2006/relationships/tags" Target="../tags/tag31.xml"/><Relationship Id="rId15" Type="http://schemas.openxmlformats.org/officeDocument/2006/relationships/tags" Target="../tags/tag30.xml"/><Relationship Id="rId14" Type="http://schemas.openxmlformats.org/officeDocument/2006/relationships/tags" Target="../tags/tag29.xml"/><Relationship Id="rId13" Type="http://schemas.openxmlformats.org/officeDocument/2006/relationships/tags" Target="../tags/tag28.xml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tags" Target="../tags/tag27.xml"/><Relationship Id="rId1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508000" y="2159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4000" b="1" i="0" u="none" strike="noStrike">
                <a:solidFill>
                  <a:srgbClr val="0D47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摇奖活动</a:t>
            </a:r>
            <a:r>
              <a:rPr lang="zh-CN" altLang="en-US" sz="4000" b="1" i="0" u="none" strike="noStrike">
                <a:solidFill>
                  <a:srgbClr val="0D47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方案设计</a:t>
            </a:r>
            <a:endParaRPr lang="zh-CN" altLang="en-US" sz="4000" b="1" i="0" u="none" strike="noStrike">
              <a:solidFill>
                <a:srgbClr val="0D47A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715000" y="3111500"/>
            <a:ext cx="762000" cy="508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cap="flat" cmpd="sng">
            <a:solidFill>
              <a:srgbClr val="003588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508000" y="3365500"/>
            <a:ext cx="1117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 spc="200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2026.3.31</a:t>
            </a:r>
            <a:endParaRPr lang="en-US" sz="2000" b="0" i="0" u="none" strike="noStrike" spc="200">
              <a:solidFill>
                <a:srgbClr val="343A4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2800" y="4445000"/>
            <a:ext cx="406400" cy="406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635000"/>
            <a:ext cx="45339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积分商城中的人工服务, 兑换奖金, 可以添加企业微信</a:t>
            </a:r>
            <a:endParaRPr lang="zh-CN" altLang="en-US" sz="1800" b="1" i="0" u="none" strike="noStrike">
              <a:solidFill>
                <a:srgbClr val="343A4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1333500"/>
            <a:ext cx="762000" cy="508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图片 9" descr="C:/Users/Administrator/Desktop/工作/抽奖活动/图片1.png图片1"/>
          <p:cNvPicPr>
            <a:picLocks noChangeAspect="1"/>
          </p:cNvPicPr>
          <p:nvPr/>
        </p:nvPicPr>
        <p:blipFill>
          <a:blip r:embed="rId1"/>
          <a:srcRect t="589" b="589"/>
          <a:stretch>
            <a:fillRect/>
          </a:stretch>
        </p:blipFill>
        <p:spPr>
          <a:xfrm>
            <a:off x="4964430" y="1384300"/>
            <a:ext cx="2262505" cy="4810125"/>
          </a:xfrm>
          <a:prstGeom prst="roundRect">
            <a:avLst>
              <a:gd name="adj" fmla="val 11111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12" name="AutoShape 12"/>
          <p:cNvSpPr/>
          <p:nvPr/>
        </p:nvSpPr>
        <p:spPr>
          <a:xfrm>
            <a:off x="0" y="6756400"/>
            <a:ext cx="12192000" cy="1016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" name="椭圆 1"/>
          <p:cNvSpPr/>
          <p:nvPr/>
        </p:nvSpPr>
        <p:spPr>
          <a:xfrm>
            <a:off x="10760710" y="240665"/>
            <a:ext cx="1195705" cy="1195705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此页面为新增部分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4756150" y="2159000"/>
            <a:ext cx="26797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D47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感谢观看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715000" y="3111500"/>
            <a:ext cx="762000" cy="508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286000" y="3365500"/>
            <a:ext cx="762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0" i="0" u="none" strike="noStrike" spc="200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THANKS FOR WATCHING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30226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活动经费预算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762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3302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A2A54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95500" y="2159000"/>
            <a:ext cx="635000" cy="635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762000" y="29210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奖金费用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3655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200元</a:t>
            </a:r>
            <a:r>
              <a:rPr lang="en-US" sz="1400" b="0" i="0" u="none" strike="noStrike">
                <a:solidFill>
                  <a:srgbClr val="0A2A54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45000" y="1905000"/>
            <a:ext cx="3302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A2A54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8500" y="2159000"/>
            <a:ext cx="635000" cy="635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445000" y="29210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物料费用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445000" y="33655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28.5元</a:t>
            </a:r>
            <a:r>
              <a:rPr lang="en-US" sz="1400" b="0" i="0" u="none" strike="noStrike">
                <a:solidFill>
                  <a:srgbClr val="0A2A54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(摇奖箱)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128000" y="1905000"/>
            <a:ext cx="3302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A2A54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1500" y="2159000"/>
            <a:ext cx="635000" cy="635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128000" y="29210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首期总计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128000" y="33655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228.5元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572000"/>
            <a:ext cx="10668000" cy="1016000"/>
          </a:xfrm>
          <a:prstGeom prst="roundRect">
            <a:avLst>
              <a:gd name="adj" fmla="val 12500"/>
            </a:avLst>
          </a:prstGeom>
          <a:solidFill>
            <a:srgbClr val="0A2A54">
              <a:alpha val="5000"/>
            </a:srgbClr>
          </a:solidFill>
          <a:ln w="12700" cap="flat" cmpd="sng">
            <a:solidFill>
              <a:srgbClr val="0A2A54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4889500"/>
            <a:ext cx="381000" cy="381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524000" y="4699000"/>
            <a:ext cx="965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预算说明：</a:t>
            </a:r>
            <a:r>
              <a:rPr lang="en-US" sz="1600" b="0" i="0" u="none" strike="noStrike">
                <a:solidFill>
                  <a:srgbClr val="505A6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首期投入包含一次性物料成本，后续每期仅需承担200元奖金费用，整体运营成本低且可控。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30226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项目时间规划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270000"/>
            <a:ext cx="762000" cy="50800"/>
          </a:xfrm>
          <a:prstGeom prst="roundRect">
            <a:avLst>
              <a:gd name="adj" fmla="val 0"/>
            </a:avLst>
          </a:prstGeom>
          <a:solidFill>
            <a:srgbClr val="D4AF3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cxnSp>
        <p:nvCxnSpPr>
          <p:cNvPr id="4" name="Connector 4"/>
          <p:cNvCxnSpPr/>
          <p:nvPr>
            <p:custDataLst>
              <p:tags r:id="rId1"/>
            </p:custDataLst>
          </p:nvPr>
        </p:nvCxnSpPr>
        <p:spPr>
          <a:xfrm rot="-4523">
            <a:off x="1270004" y="2533650"/>
            <a:ext cx="9652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C8C8C8">
                <a:alpha val="100000"/>
              </a:srgbClr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794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A2A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0500" y="2159000"/>
            <a:ext cx="508000" cy="508000"/>
          </a:xfrm>
          <a:prstGeom prst="rect">
            <a:avLst/>
          </a:prstGeom>
          <a:effectLst>
            <a:outerShdw blurRad="50800" dist="254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762000" y="2984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4月10日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889000" y="3429000"/>
            <a:ext cx="165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zh-CN" alt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产品：</a:t>
            </a: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确认</a:t>
            </a:r>
            <a:r>
              <a:rPr lang="zh-CN" alt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开发需求</a:t>
            </a:r>
            <a:endParaRPr lang="zh-CN" altLang="en-US" sz="14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8000"/>
              </a:lnSpc>
              <a:defRPr/>
            </a:pPr>
            <a:r>
              <a:rPr lang="zh-CN" alt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运营：</a:t>
            </a: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购买活动所需用品（如摇号箱）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2921000" y="2794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A2A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19500" y="2159000"/>
            <a:ext cx="508000" cy="508000"/>
          </a:xfrm>
          <a:prstGeom prst="rect">
            <a:avLst/>
          </a:prstGeom>
          <a:effectLst>
            <a:outerShdw blurRad="50800" dist="254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11" name="AutoShape 11"/>
          <p:cNvSpPr/>
          <p:nvPr>
            <p:custDataLst>
              <p:tags r:id="rId12"/>
            </p:custDataLst>
          </p:nvPr>
        </p:nvSpPr>
        <p:spPr>
          <a:xfrm>
            <a:off x="2921000" y="2984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4月15日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3048000" y="3429000"/>
            <a:ext cx="165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zh-CN" alt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开发部：</a:t>
            </a: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完成开发</a:t>
            </a:r>
            <a:endParaRPr lang="en-US" sz="14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8000"/>
              </a:lnSpc>
              <a:defRPr/>
            </a:pPr>
            <a:r>
              <a:rPr lang="en-US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销售</a:t>
            </a:r>
            <a:r>
              <a:rPr lang="zh-CN" altLang="en-US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部：</a:t>
            </a: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开始宣传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5080000" y="2794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A2A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778500" y="2159000"/>
            <a:ext cx="508000" cy="508000"/>
          </a:xfrm>
          <a:prstGeom prst="rect">
            <a:avLst/>
          </a:prstGeom>
          <a:effectLst>
            <a:outerShdw blurRad="50800" dist="254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15" name="AutoShape 15"/>
          <p:cNvSpPr/>
          <p:nvPr>
            <p:custDataLst>
              <p:tags r:id="rId18"/>
            </p:custDataLst>
          </p:nvPr>
        </p:nvSpPr>
        <p:spPr>
          <a:xfrm>
            <a:off x="5080000" y="2984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4月17日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5207000" y="3429000"/>
            <a:ext cx="165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zh-CN" alt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开发部：活动上线</a:t>
            </a:r>
            <a:r>
              <a:rPr lang="en-US" altLang="zh-CN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   </a:t>
            </a:r>
            <a:r>
              <a:rPr lang="zh-CN" altLang="en-US" sz="1400" b="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（预热）</a:t>
            </a:r>
            <a:endParaRPr lang="zh-CN" altLang="en-US" sz="14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108000"/>
              </a:lnSpc>
              <a:defRPr/>
            </a:pPr>
            <a:r>
              <a:rPr lang="zh-CN" alt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运营部：</a:t>
            </a: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第一次活动排练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20"/>
            </p:custDataLst>
          </p:nvPr>
        </p:nvSpPr>
        <p:spPr>
          <a:xfrm>
            <a:off x="7239000" y="2794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A2A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937500" y="2159000"/>
            <a:ext cx="508000" cy="508000"/>
          </a:xfrm>
          <a:prstGeom prst="rect">
            <a:avLst/>
          </a:prstGeom>
          <a:effectLst>
            <a:outerShdw blurRad="50800" dist="254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19" name="AutoShape 19"/>
          <p:cNvSpPr/>
          <p:nvPr>
            <p:custDataLst>
              <p:tags r:id="rId24"/>
            </p:custDataLst>
          </p:nvPr>
        </p:nvSpPr>
        <p:spPr>
          <a:xfrm>
            <a:off x="7239000" y="2984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4月20日</a:t>
            </a:r>
            <a:endParaRPr lang="en-US" sz="1100"/>
          </a:p>
        </p:txBody>
      </p:sp>
      <p:sp>
        <p:nvSpPr>
          <p:cNvPr id="20" name="AutoShape 20"/>
          <p:cNvSpPr/>
          <p:nvPr>
            <p:custDataLst>
              <p:tags r:id="rId25"/>
            </p:custDataLst>
          </p:nvPr>
        </p:nvSpPr>
        <p:spPr>
          <a:xfrm>
            <a:off x="7366000" y="3429000"/>
            <a:ext cx="165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正式开始用户选号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26"/>
            </p:custDataLst>
          </p:nvPr>
        </p:nvSpPr>
        <p:spPr>
          <a:xfrm>
            <a:off x="9398000" y="2794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A2A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096500" y="2159000"/>
            <a:ext cx="508000" cy="508000"/>
          </a:xfrm>
          <a:prstGeom prst="rect">
            <a:avLst/>
          </a:prstGeom>
          <a:effectLst>
            <a:outerShdw blurRad="50800" dist="254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23" name="AutoShape 23"/>
          <p:cNvSpPr/>
          <p:nvPr>
            <p:custDataLst>
              <p:tags r:id="rId30"/>
            </p:custDataLst>
          </p:nvPr>
        </p:nvSpPr>
        <p:spPr>
          <a:xfrm>
            <a:off x="9398000" y="29845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A2A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4月25日</a:t>
            </a:r>
            <a:endParaRPr lang="en-US" sz="1100"/>
          </a:p>
        </p:txBody>
      </p:sp>
      <p:sp>
        <p:nvSpPr>
          <p:cNvPr id="24" name="AutoShape 24"/>
          <p:cNvSpPr/>
          <p:nvPr>
            <p:custDataLst>
              <p:tags r:id="rId31"/>
            </p:custDataLst>
          </p:nvPr>
        </p:nvSpPr>
        <p:spPr>
          <a:xfrm>
            <a:off x="9525000" y="3429000"/>
            <a:ext cx="165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举行第一次开奖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solidFill>
            <a:srgbClr val="0A2A5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635000"/>
            <a:ext cx="30226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整体流程概览</a:t>
            </a:r>
            <a:endParaRPr lang="en-US" sz="1100"/>
          </a:p>
        </p:txBody>
      </p:sp>
      <p:sp>
        <p:nvSpPr>
          <p:cNvPr id="39" name="AutoShape 12"/>
          <p:cNvSpPr/>
          <p:nvPr/>
        </p:nvSpPr>
        <p:spPr>
          <a:xfrm>
            <a:off x="0" y="6756400"/>
            <a:ext cx="12192000" cy="1016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grpSp>
        <p:nvGrpSpPr>
          <p:cNvPr id="43" name="组合 42"/>
          <p:cNvGrpSpPr/>
          <p:nvPr/>
        </p:nvGrpSpPr>
        <p:grpSpPr>
          <a:xfrm>
            <a:off x="2090420" y="1434465"/>
            <a:ext cx="7727950" cy="4756785"/>
            <a:chOff x="936" y="2364"/>
            <a:chExt cx="12170" cy="7491"/>
          </a:xfrm>
        </p:grpSpPr>
        <p:sp>
          <p:nvSpPr>
            <p:cNvPr id="5" name="AutoShape 5"/>
            <p:cNvSpPr/>
            <p:nvPr>
              <p:custDataLst>
                <p:tags r:id="rId1"/>
              </p:custDataLst>
            </p:nvPr>
          </p:nvSpPr>
          <p:spPr>
            <a:xfrm>
              <a:off x="4262" y="2364"/>
              <a:ext cx="2400" cy="3200"/>
            </a:xfrm>
            <a:prstGeom prst="roundRect">
              <a:avLst>
                <a:gd name="adj" fmla="val 7142"/>
              </a:avLst>
            </a:prstGeom>
            <a:solidFill>
              <a:srgbClr val="FFFFFF">
                <a:alpha val="100000"/>
              </a:srgbClr>
            </a:solidFill>
            <a:ln w="25400" cap="flat" cmpd="sng">
              <a:solidFill>
                <a:srgbClr val="0D47A1">
                  <a:alpha val="100000"/>
                </a:srgbClr>
              </a:solidFill>
              <a:prstDash val="solid"/>
              <a:round/>
            </a:ln>
            <a:effectLst>
              <a:outerShdw blurRad="127000" dist="50800" dir="5400000" algn="tl" rotWithShape="0">
                <a:srgbClr val="0D47A1">
                  <a:alpha val="15000"/>
                </a:srgbClr>
              </a:outerShdw>
            </a:effectLst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</a:p>
          </p:txBody>
        </p:sp>
        <p:pic>
          <p:nvPicPr>
            <p:cNvPr id="6" name="Picture 6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50" y="2764"/>
              <a:ext cx="823" cy="960"/>
            </a:xfrm>
            <a:prstGeom prst="rect">
              <a:avLst/>
            </a:prstGeom>
          </p:spPr>
        </p:pic>
        <p:sp>
          <p:nvSpPr>
            <p:cNvPr id="7" name="AutoShape 7"/>
            <p:cNvSpPr/>
            <p:nvPr>
              <p:custDataLst>
                <p:tags r:id="rId5"/>
              </p:custDataLst>
            </p:nvPr>
          </p:nvSpPr>
          <p:spPr>
            <a:xfrm>
              <a:off x="4433" y="3964"/>
              <a:ext cx="2057" cy="12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t" anchorCtr="0"/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zh-CN" altLang="en-US" sz="1600" b="1" i="0" u="none" strike="noStrike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客户选号</a:t>
              </a:r>
              <a:endParaRPr lang="zh-CN" altLang="en-US" sz="1600" b="1" i="0" u="none" strike="noStrike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pic>
          <p:nvPicPr>
            <p:cNvPr id="8" name="Picture 8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867" y="3724"/>
              <a:ext cx="411" cy="480"/>
            </a:xfrm>
            <a:prstGeom prst="rect">
              <a:avLst/>
            </a:prstGeom>
          </p:spPr>
        </p:pic>
        <p:grpSp>
          <p:nvGrpSpPr>
            <p:cNvPr id="31" name="组合 30"/>
            <p:cNvGrpSpPr/>
            <p:nvPr/>
          </p:nvGrpSpPr>
          <p:grpSpPr>
            <a:xfrm>
              <a:off x="7484" y="2364"/>
              <a:ext cx="2400" cy="3200"/>
              <a:chOff x="7484" y="2364"/>
              <a:chExt cx="2400" cy="3200"/>
            </a:xfrm>
          </p:grpSpPr>
          <p:sp>
            <p:nvSpPr>
              <p:cNvPr id="9" name="AutoShape 9"/>
              <p:cNvSpPr/>
              <p:nvPr>
                <p:custDataLst>
                  <p:tags r:id="rId9"/>
                </p:custDataLst>
              </p:nvPr>
            </p:nvSpPr>
            <p:spPr>
              <a:xfrm>
                <a:off x="7484" y="2364"/>
                <a:ext cx="2400" cy="3200"/>
              </a:xfrm>
              <a:prstGeom prst="roundRect">
                <a:avLst>
                  <a:gd name="adj" fmla="val 7142"/>
                </a:avLst>
              </a:prstGeom>
              <a:solidFill>
                <a:srgbClr val="FFFFFF">
                  <a:alpha val="100000"/>
                </a:srgbClr>
              </a:solidFill>
              <a:ln w="25400" cap="flat" cmpd="sng">
                <a:solidFill>
                  <a:srgbClr val="0D47A1">
                    <a:alpha val="100000"/>
                  </a:srgbClr>
                </a:solidFill>
                <a:prstDash val="solid"/>
                <a:round/>
              </a:ln>
              <a:effectLst>
                <a:outerShdw blurRad="127000" dist="50800" dir="5400000" algn="tl" rotWithShape="0">
                  <a:srgbClr val="0D47A1">
                    <a:alpha val="15000"/>
                  </a:srgbClr>
                </a:outerShdw>
              </a:effectLst>
            </p:spPr>
            <p:txBody>
              <a:bodyPr vert="horz" wrap="square" lIns="63500" tIns="63500" rIns="63500" bIns="63500" rtlCol="0" anchor="ctr"/>
              <a:lstStyle/>
              <a:p>
                <a:pPr algn="ctr">
                  <a:defRPr/>
                </a:pPr>
              </a:p>
            </p:txBody>
          </p:sp>
          <p:pic>
            <p:nvPicPr>
              <p:cNvPr id="10" name="Picture 10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273" y="2764"/>
                <a:ext cx="823" cy="960"/>
              </a:xfrm>
              <a:prstGeom prst="rect">
                <a:avLst/>
              </a:prstGeom>
            </p:spPr>
          </p:pic>
          <p:sp>
            <p:nvSpPr>
              <p:cNvPr id="11" name="AutoShape 11"/>
              <p:cNvSpPr/>
              <p:nvPr>
                <p:custDataLst>
                  <p:tags r:id="rId13"/>
                </p:custDataLst>
              </p:nvPr>
            </p:nvSpPr>
            <p:spPr>
              <a:xfrm>
                <a:off x="7656" y="3964"/>
                <a:ext cx="2057" cy="12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t" anchorCtr="0"/>
              <a:lstStyle/>
              <a:p>
                <a:pPr indent="0" algn="ctr">
                  <a:lnSpc>
                    <a:spcPct val="125000"/>
                  </a:lnSpc>
                  <a:defRPr/>
                </a:pPr>
                <a:r>
                  <a:rPr lang="zh-CN" altLang="en-US" sz="1600" b="1" i="0" u="none" strike="noStrike">
                    <a:solidFill>
                      <a:srgbClr val="343A40"/>
                    </a:solidFill>
                    <a:latin typeface="Noto Sans SC" panose="020B0200000000000000" charset="-122"/>
                    <a:ea typeface="Noto Sans SC" panose="020B0200000000000000" charset="-122"/>
                    <a:cs typeface="Noto Sans SC" panose="020B0200000000000000" charset="-122"/>
                    <a:sym typeface="Noto Sans SC" panose="020B0200000000000000" charset="-122"/>
                  </a:rPr>
                  <a:t>运营开奖</a:t>
                </a:r>
                <a:endParaRPr lang="zh-CN" altLang="en-US" sz="1600" b="1" i="0" u="none" strike="noStrike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endParaRPr>
              </a:p>
            </p:txBody>
          </p:sp>
        </p:grpSp>
        <p:pic>
          <p:nvPicPr>
            <p:cNvPr id="12" name="Picture 1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089" y="3724"/>
              <a:ext cx="411" cy="480"/>
            </a:xfrm>
            <a:prstGeom prst="rect">
              <a:avLst/>
            </a:prstGeom>
          </p:spPr>
        </p:pic>
        <p:sp>
          <p:nvSpPr>
            <p:cNvPr id="13" name="AutoShape 13"/>
            <p:cNvSpPr/>
            <p:nvPr>
              <p:custDataLst>
                <p:tags r:id="rId15"/>
              </p:custDataLst>
            </p:nvPr>
          </p:nvSpPr>
          <p:spPr>
            <a:xfrm>
              <a:off x="10706" y="2364"/>
              <a:ext cx="2400" cy="3200"/>
            </a:xfrm>
            <a:prstGeom prst="roundRect">
              <a:avLst>
                <a:gd name="adj" fmla="val 7142"/>
              </a:avLst>
            </a:prstGeom>
            <a:solidFill>
              <a:srgbClr val="FFFFFF">
                <a:alpha val="100000"/>
              </a:srgbClr>
            </a:solidFill>
            <a:ln w="25400" cap="flat" cmpd="sng">
              <a:solidFill>
                <a:srgbClr val="0D47A1">
                  <a:alpha val="100000"/>
                </a:srgbClr>
              </a:solidFill>
              <a:prstDash val="solid"/>
              <a:round/>
            </a:ln>
            <a:effectLst>
              <a:outerShdw blurRad="127000" dist="50800" dir="5400000" algn="tl" rotWithShape="0">
                <a:srgbClr val="0D47A1">
                  <a:alpha val="15000"/>
                </a:srgbClr>
              </a:outerShdw>
            </a:effectLst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</a:p>
          </p:txBody>
        </p:sp>
        <p:pic>
          <p:nvPicPr>
            <p:cNvPr id="14" name="Picture 14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495" y="2764"/>
              <a:ext cx="823" cy="960"/>
            </a:xfrm>
            <a:prstGeom prst="rect">
              <a:avLst/>
            </a:prstGeom>
          </p:spPr>
        </p:pic>
        <p:sp>
          <p:nvSpPr>
            <p:cNvPr id="15" name="AutoShape 15"/>
            <p:cNvSpPr/>
            <p:nvPr>
              <p:custDataLst>
                <p:tags r:id="rId19"/>
              </p:custDataLst>
            </p:nvPr>
          </p:nvSpPr>
          <p:spPr>
            <a:xfrm>
              <a:off x="10878" y="3964"/>
              <a:ext cx="2057" cy="12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t" anchorCtr="0"/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zh-CN" altLang="en-US" sz="1600" b="1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销售通知中奖客户兑奖</a:t>
              </a:r>
              <a:r>
                <a:rPr lang="zh-CN" altLang="en-US" sz="1600" b="1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并告知兑奖流程</a:t>
              </a:r>
              <a:endParaRPr lang="zh-CN" altLang="en-US" sz="1600" b="1" i="0" u="none" strike="noStrike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  <a:p>
              <a:pPr indent="0" algn="ctr">
                <a:lnSpc>
                  <a:spcPct val="125000"/>
                </a:lnSpc>
                <a:defRPr/>
              </a:pPr>
              <a:br>
                <a:rPr lang="zh-CN" altLang="en-US" sz="1600" b="1" i="0" u="none" strike="noStrike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</a:br>
              <a:endParaRPr lang="zh-CN" altLang="en-US" sz="1200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pic>
          <p:nvPicPr>
            <p:cNvPr id="16" name="Picture 16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400000">
              <a:off x="11699" y="5869"/>
              <a:ext cx="411" cy="480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0706" y="6655"/>
              <a:ext cx="2398" cy="3200"/>
              <a:chOff x="13928" y="2364"/>
              <a:chExt cx="2398" cy="3200"/>
            </a:xfrm>
          </p:grpSpPr>
          <p:sp>
            <p:nvSpPr>
              <p:cNvPr id="17" name="AutoShape 17"/>
              <p:cNvSpPr/>
              <p:nvPr>
                <p:custDataLst>
                  <p:tags r:id="rId21"/>
                </p:custDataLst>
              </p:nvPr>
            </p:nvSpPr>
            <p:spPr>
              <a:xfrm>
                <a:off x="13928" y="2364"/>
                <a:ext cx="2399" cy="3200"/>
              </a:xfrm>
              <a:prstGeom prst="roundRect">
                <a:avLst>
                  <a:gd name="adj" fmla="val 7142"/>
                </a:avLst>
              </a:prstGeom>
              <a:solidFill>
                <a:srgbClr val="FFFFFF">
                  <a:alpha val="100000"/>
                </a:srgbClr>
              </a:solidFill>
              <a:ln w="25400" cap="flat" cmpd="sng">
                <a:solidFill>
                  <a:srgbClr val="0D47A1">
                    <a:alpha val="100000"/>
                  </a:srgbClr>
                </a:solidFill>
                <a:prstDash val="solid"/>
                <a:round/>
              </a:ln>
              <a:effectLst>
                <a:outerShdw blurRad="127000" dist="50800" dir="5400000" algn="tl" rotWithShape="0">
                  <a:srgbClr val="0D47A1">
                    <a:alpha val="15000"/>
                  </a:srgbClr>
                </a:outerShdw>
              </a:effectLst>
            </p:spPr>
            <p:txBody>
              <a:bodyPr vert="horz" wrap="square" lIns="63500" tIns="63500" rIns="63500" bIns="63500" rtlCol="0" anchor="ctr"/>
              <a:lstStyle/>
              <a:p>
                <a:pPr algn="ctr">
                  <a:defRPr/>
                </a:pPr>
              </a:p>
            </p:txBody>
          </p:sp>
          <p:pic>
            <p:nvPicPr>
              <p:cNvPr id="18" name="Picture 18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14717" y="2764"/>
                <a:ext cx="823" cy="960"/>
              </a:xfrm>
              <a:prstGeom prst="rect">
                <a:avLst/>
              </a:prstGeom>
            </p:spPr>
          </p:pic>
          <p:sp>
            <p:nvSpPr>
              <p:cNvPr id="19" name="AutoShape 19"/>
              <p:cNvSpPr/>
              <p:nvPr>
                <p:custDataLst>
                  <p:tags r:id="rId25"/>
                </p:custDataLst>
              </p:nvPr>
            </p:nvSpPr>
            <p:spPr>
              <a:xfrm>
                <a:off x="14099" y="3964"/>
                <a:ext cx="2126" cy="12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t" anchorCtr="0"/>
              <a:lstStyle/>
              <a:p>
                <a:pPr indent="0" algn="ctr">
                  <a:lnSpc>
                    <a:spcPct val="125000"/>
                  </a:lnSpc>
                  <a:defRPr/>
                </a:pPr>
                <a:r>
                  <a:rPr lang="zh-CN" altLang="en-US" sz="1600" b="1">
                    <a:solidFill>
                      <a:srgbClr val="343A40"/>
                    </a:solidFill>
                    <a:latin typeface="Noto Sans SC" panose="020B0200000000000000" charset="-122"/>
                    <a:ea typeface="Noto Sans SC" panose="020B0200000000000000" charset="-122"/>
                    <a:cs typeface="Noto Sans SC" panose="020B0200000000000000" charset="-122"/>
                    <a:sym typeface="Noto Sans SC" panose="020B0200000000000000" charset="-122"/>
                  </a:rPr>
                  <a:t>客户领取奖励</a:t>
                </a:r>
                <a:endParaRPr lang="zh-CN" altLang="en-US" sz="1600" b="1" i="0" u="none" strike="noStrike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endParaRPr>
              </a:p>
            </p:txBody>
          </p:sp>
        </p:grpSp>
        <p:pic>
          <p:nvPicPr>
            <p:cNvPr id="20" name="Picture 20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0800000">
              <a:off x="3593" y="8015"/>
              <a:ext cx="411" cy="480"/>
            </a:xfrm>
            <a:prstGeom prst="rect">
              <a:avLst/>
            </a:prstGeom>
          </p:spPr>
        </p:pic>
        <p:grpSp>
          <p:nvGrpSpPr>
            <p:cNvPr id="42" name="组合 41"/>
            <p:cNvGrpSpPr/>
            <p:nvPr/>
          </p:nvGrpSpPr>
          <p:grpSpPr>
            <a:xfrm>
              <a:off x="945" y="6655"/>
              <a:ext cx="2398" cy="3200"/>
              <a:chOff x="17151" y="2364"/>
              <a:chExt cx="2398" cy="3200"/>
            </a:xfrm>
          </p:grpSpPr>
          <p:sp>
            <p:nvSpPr>
              <p:cNvPr id="21" name="AutoShape 21"/>
              <p:cNvSpPr/>
              <p:nvPr>
                <p:custDataLst>
                  <p:tags r:id="rId27"/>
                </p:custDataLst>
              </p:nvPr>
            </p:nvSpPr>
            <p:spPr>
              <a:xfrm>
                <a:off x="17151" y="2364"/>
                <a:ext cx="2399" cy="3200"/>
              </a:xfrm>
              <a:prstGeom prst="roundRect">
                <a:avLst>
                  <a:gd name="adj" fmla="val 7142"/>
                </a:avLst>
              </a:prstGeom>
              <a:solidFill>
                <a:srgbClr val="FFFFFF">
                  <a:alpha val="100000"/>
                </a:srgbClr>
              </a:solidFill>
              <a:ln w="25400" cap="flat" cmpd="sng">
                <a:solidFill>
                  <a:srgbClr val="0D47A1">
                    <a:alpha val="100000"/>
                  </a:srgbClr>
                </a:solidFill>
                <a:prstDash val="solid"/>
                <a:round/>
              </a:ln>
              <a:effectLst>
                <a:outerShdw blurRad="127000" dist="50800" dir="5400000" algn="tl" rotWithShape="0">
                  <a:srgbClr val="0D47A1">
                    <a:alpha val="15000"/>
                  </a:srgbClr>
                </a:outerShdw>
              </a:effectLst>
            </p:spPr>
            <p:txBody>
              <a:bodyPr vert="horz" wrap="square" lIns="63500" tIns="63500" rIns="63500" bIns="63500" rtlCol="0" anchor="ctr"/>
              <a:lstStyle/>
              <a:p>
                <a:pPr algn="ctr">
                  <a:defRPr/>
                </a:pPr>
              </a:p>
            </p:txBody>
          </p:sp>
          <p:pic>
            <p:nvPicPr>
              <p:cNvPr id="22" name="Picture 22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17939" y="2764"/>
                <a:ext cx="823" cy="960"/>
              </a:xfrm>
              <a:prstGeom prst="rect">
                <a:avLst/>
              </a:prstGeom>
            </p:spPr>
          </p:pic>
          <p:sp>
            <p:nvSpPr>
              <p:cNvPr id="23" name="AutoShape 23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322" y="3964"/>
                <a:ext cx="2057" cy="12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t" anchorCtr="0"/>
              <a:lstStyle/>
              <a:p>
                <a:pPr indent="0" algn="ctr">
                  <a:lnSpc>
                    <a:spcPct val="125000"/>
                  </a:lnSpc>
                  <a:defRPr/>
                </a:pPr>
                <a:r>
                  <a:rPr lang="en-US" sz="1600" b="1" i="0" u="none" strike="noStrike">
                    <a:solidFill>
                      <a:srgbClr val="343A40"/>
                    </a:solidFill>
                    <a:latin typeface="Noto Sans SC" panose="020B0200000000000000" charset="-122"/>
                    <a:ea typeface="Noto Sans SC" panose="020B0200000000000000" charset="-122"/>
                    <a:cs typeface="Noto Sans SC" panose="020B0200000000000000" charset="-122"/>
                    <a:sym typeface="Noto Sans SC" panose="020B0200000000000000" charset="-122"/>
                  </a:rPr>
                  <a:t>完成</a:t>
                </a:r>
                <a:endParaRPr lang="en-US" sz="1100"/>
              </a:p>
              <a:p>
                <a:pPr indent="0" algn="ctr">
                  <a:lnSpc>
                    <a:spcPct val="125000"/>
                  </a:lnSpc>
                  <a:defRPr/>
                </a:pPr>
                <a:endParaRPr lang="en-US" sz="1200" b="0" i="0" u="none" strike="noStrike">
                  <a:solidFill>
                    <a:srgbClr val="6C757D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endParaRPr>
              </a:p>
            </p:txBody>
          </p:sp>
        </p:grpSp>
        <p:sp>
          <p:nvSpPr>
            <p:cNvPr id="3" name="AutoShape 5"/>
            <p:cNvSpPr/>
            <p:nvPr>
              <p:custDataLst>
                <p:tags r:id="rId32"/>
              </p:custDataLst>
            </p:nvPr>
          </p:nvSpPr>
          <p:spPr>
            <a:xfrm>
              <a:off x="936" y="2364"/>
              <a:ext cx="2399" cy="3200"/>
            </a:xfrm>
            <a:prstGeom prst="roundRect">
              <a:avLst>
                <a:gd name="adj" fmla="val 7142"/>
              </a:avLst>
            </a:prstGeom>
            <a:solidFill>
              <a:srgbClr val="FFFFFF">
                <a:alpha val="100000"/>
              </a:srgbClr>
            </a:solidFill>
            <a:ln w="25400" cap="flat" cmpd="sng">
              <a:solidFill>
                <a:srgbClr val="0D47A1">
                  <a:alpha val="100000"/>
                </a:srgbClr>
              </a:solidFill>
              <a:prstDash val="solid"/>
              <a:round/>
            </a:ln>
            <a:effectLst>
              <a:outerShdw blurRad="127000" dist="50800" dir="5400000" algn="tl" rotWithShape="0">
                <a:srgbClr val="0D47A1">
                  <a:alpha val="15000"/>
                </a:srgbClr>
              </a:outerShdw>
            </a:effectLst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</a:p>
          </p:txBody>
        </p:sp>
        <p:pic>
          <p:nvPicPr>
            <p:cNvPr id="24" name="Picture 14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689" y="2870"/>
              <a:ext cx="823" cy="960"/>
            </a:xfrm>
            <a:prstGeom prst="rect">
              <a:avLst/>
            </a:prstGeom>
          </p:spPr>
        </p:pic>
        <p:sp>
          <p:nvSpPr>
            <p:cNvPr id="25" name="AutoShape 7"/>
            <p:cNvSpPr/>
            <p:nvPr>
              <p:custDataLst>
                <p:tags r:id="rId34"/>
              </p:custDataLst>
            </p:nvPr>
          </p:nvSpPr>
          <p:spPr>
            <a:xfrm>
              <a:off x="1074" y="4036"/>
              <a:ext cx="2056" cy="12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t" anchorCtr="0"/>
            <a:lstStyle/>
            <a:p>
              <a:pPr indent="0" algn="ctr">
                <a:lnSpc>
                  <a:spcPct val="125000"/>
                </a:lnSpc>
                <a:defRPr/>
              </a:pPr>
              <a:r>
                <a:rPr lang="zh-CN" altLang="en-US" sz="1600" b="1" i="0" u="none" strike="noStrike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销售通知客</a:t>
              </a:r>
              <a:r>
                <a:rPr lang="zh-CN" altLang="en-US" sz="1600" b="1" i="0" u="none" strike="noStrike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rPr>
                <a:t>户参加活动</a:t>
              </a:r>
              <a:endParaRPr lang="zh-CN" altLang="en-US" sz="1600" b="1" i="0" u="none" strike="noStrike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endParaRPr>
            </a:p>
          </p:txBody>
        </p:sp>
        <p:pic>
          <p:nvPicPr>
            <p:cNvPr id="27" name="Picture 20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593" y="3724"/>
              <a:ext cx="411" cy="480"/>
            </a:xfrm>
            <a:prstGeom prst="rect">
              <a:avLst/>
            </a:prstGeom>
          </p:spPr>
        </p:pic>
        <p:pic>
          <p:nvPicPr>
            <p:cNvPr id="30" name="Picture 16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0800000">
              <a:off x="10089" y="8009"/>
              <a:ext cx="411" cy="480"/>
            </a:xfrm>
            <a:prstGeom prst="rect">
              <a:avLst/>
            </a:prstGeom>
          </p:spPr>
        </p:pic>
        <p:grpSp>
          <p:nvGrpSpPr>
            <p:cNvPr id="32" name="组合 31"/>
            <p:cNvGrpSpPr/>
            <p:nvPr/>
          </p:nvGrpSpPr>
          <p:grpSpPr>
            <a:xfrm>
              <a:off x="7565" y="6655"/>
              <a:ext cx="2400" cy="3200"/>
              <a:chOff x="7484" y="2364"/>
              <a:chExt cx="2400" cy="3200"/>
            </a:xfrm>
          </p:grpSpPr>
          <p:sp>
            <p:nvSpPr>
              <p:cNvPr id="33" name="AutoShape 9"/>
              <p:cNvSpPr/>
              <p:nvPr>
                <p:custDataLst>
                  <p:tags r:id="rId38"/>
                </p:custDataLst>
              </p:nvPr>
            </p:nvSpPr>
            <p:spPr>
              <a:xfrm>
                <a:off x="7484" y="2364"/>
                <a:ext cx="2400" cy="3200"/>
              </a:xfrm>
              <a:prstGeom prst="roundRect">
                <a:avLst>
                  <a:gd name="adj" fmla="val 7142"/>
                </a:avLst>
              </a:prstGeom>
              <a:solidFill>
                <a:srgbClr val="FFFFFF">
                  <a:alpha val="100000"/>
                </a:srgbClr>
              </a:solidFill>
              <a:ln w="25400" cap="flat" cmpd="sng">
                <a:solidFill>
                  <a:srgbClr val="0D47A1">
                    <a:alpha val="100000"/>
                  </a:srgbClr>
                </a:solidFill>
                <a:prstDash val="solid"/>
                <a:round/>
              </a:ln>
              <a:effectLst>
                <a:outerShdw blurRad="127000" dist="50800" dir="5400000" algn="tl" rotWithShape="0">
                  <a:srgbClr val="0D47A1">
                    <a:alpha val="15000"/>
                  </a:srgbClr>
                </a:outerShdw>
              </a:effectLst>
            </p:spPr>
            <p:txBody>
              <a:bodyPr vert="horz" wrap="square" lIns="63500" tIns="63500" rIns="63500" bIns="63500" rtlCol="0" anchor="ctr"/>
              <a:lstStyle/>
              <a:p>
                <a:pPr algn="ctr">
                  <a:defRPr/>
                </a:pPr>
              </a:p>
            </p:txBody>
          </p:sp>
          <p:pic>
            <p:nvPicPr>
              <p:cNvPr id="34" name="Picture 10"/>
              <p:cNvPicPr>
                <a:picLocks noChangeAspect="1"/>
              </p:cNvPicPr>
              <p:nvPr>
                <p:custDataLst>
                  <p:tags r:id="rId39"/>
                </p:custDataLst>
              </p:nvPr>
            </p:nvPicPr>
            <p:blipFill>
              <a:blip r:embed="rId4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273" y="2764"/>
                <a:ext cx="823" cy="960"/>
              </a:xfrm>
              <a:prstGeom prst="rect">
                <a:avLst/>
              </a:prstGeom>
            </p:spPr>
          </p:pic>
          <p:sp>
            <p:nvSpPr>
              <p:cNvPr id="35" name="AutoShape 11"/>
              <p:cNvSpPr/>
              <p:nvPr>
                <p:custDataLst>
                  <p:tags r:id="rId41"/>
                </p:custDataLst>
              </p:nvPr>
            </p:nvSpPr>
            <p:spPr>
              <a:xfrm>
                <a:off x="7656" y="3964"/>
                <a:ext cx="2057" cy="12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t" anchorCtr="0"/>
              <a:lstStyle/>
              <a:p>
                <a:pPr indent="0" algn="ctr">
                  <a:lnSpc>
                    <a:spcPct val="125000"/>
                  </a:lnSpc>
                  <a:defRPr/>
                </a:pPr>
                <a:r>
                  <a:rPr lang="zh-CN" altLang="en-US" sz="1600" b="1" i="0" u="none" strike="noStrike">
                    <a:solidFill>
                      <a:srgbClr val="343A40"/>
                    </a:solidFill>
                    <a:latin typeface="Noto Sans SC" panose="020B0200000000000000" charset="-122"/>
                    <a:ea typeface="Noto Sans SC" panose="020B0200000000000000" charset="-122"/>
                    <a:cs typeface="Noto Sans SC" panose="020B0200000000000000" charset="-122"/>
                    <a:sym typeface="Noto Sans SC" panose="020B0200000000000000" charset="-122"/>
                  </a:rPr>
                  <a:t>客户选择人工服务并</a:t>
                </a:r>
                <a:r>
                  <a:rPr lang="zh-CN" altLang="en-US" sz="1600" b="1" i="0" u="none" strike="noStrike">
                    <a:solidFill>
                      <a:srgbClr val="343A40"/>
                    </a:solidFill>
                    <a:latin typeface="Noto Sans SC" panose="020B0200000000000000" charset="-122"/>
                    <a:ea typeface="Noto Sans SC" panose="020B0200000000000000" charset="-122"/>
                    <a:cs typeface="Noto Sans SC" panose="020B0200000000000000" charset="-122"/>
                    <a:sym typeface="Noto Sans SC" panose="020B0200000000000000" charset="-122"/>
                  </a:rPr>
                  <a:t>兑换</a:t>
                </a:r>
                <a:endParaRPr lang="zh-CN" altLang="en-US" sz="1600" b="1" i="0" u="none" strike="noStrike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endParaRPr>
              </a:p>
            </p:txBody>
          </p:sp>
        </p:grpSp>
        <p:pic>
          <p:nvPicPr>
            <p:cNvPr id="36" name="Picture 16"/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0800000">
              <a:off x="6867" y="8009"/>
              <a:ext cx="411" cy="480"/>
            </a:xfrm>
            <a:prstGeom prst="rect">
              <a:avLst/>
            </a:prstGeom>
          </p:spPr>
        </p:pic>
        <p:grpSp>
          <p:nvGrpSpPr>
            <p:cNvPr id="37" name="组合 36"/>
            <p:cNvGrpSpPr/>
            <p:nvPr/>
          </p:nvGrpSpPr>
          <p:grpSpPr>
            <a:xfrm>
              <a:off x="4254" y="6655"/>
              <a:ext cx="2400" cy="3200"/>
              <a:chOff x="7484" y="2364"/>
              <a:chExt cx="2400" cy="3200"/>
            </a:xfrm>
          </p:grpSpPr>
          <p:sp>
            <p:nvSpPr>
              <p:cNvPr id="38" name="AutoShape 9"/>
              <p:cNvSpPr/>
              <p:nvPr>
                <p:custDataLst>
                  <p:tags r:id="rId43"/>
                </p:custDataLst>
              </p:nvPr>
            </p:nvSpPr>
            <p:spPr>
              <a:xfrm>
                <a:off x="7484" y="2364"/>
                <a:ext cx="2400" cy="3200"/>
              </a:xfrm>
              <a:prstGeom prst="roundRect">
                <a:avLst>
                  <a:gd name="adj" fmla="val 7142"/>
                </a:avLst>
              </a:prstGeom>
              <a:solidFill>
                <a:srgbClr val="FFFFFF">
                  <a:alpha val="100000"/>
                </a:srgbClr>
              </a:solidFill>
              <a:ln w="25400" cap="flat" cmpd="sng">
                <a:solidFill>
                  <a:srgbClr val="0D47A1">
                    <a:alpha val="100000"/>
                  </a:srgbClr>
                </a:solidFill>
                <a:prstDash val="solid"/>
                <a:round/>
              </a:ln>
              <a:effectLst>
                <a:outerShdw blurRad="127000" dist="50800" dir="5400000" algn="tl" rotWithShape="0">
                  <a:srgbClr val="0D47A1">
                    <a:alpha val="15000"/>
                  </a:srgbClr>
                </a:outerShdw>
              </a:effectLst>
            </p:spPr>
            <p:txBody>
              <a:bodyPr vert="horz" wrap="square" lIns="63500" tIns="63500" rIns="63500" bIns="63500" rtlCol="0" anchor="ctr"/>
              <a:lstStyle/>
              <a:p>
                <a:pPr algn="ctr">
                  <a:defRPr/>
                </a:pPr>
              </a:p>
            </p:txBody>
          </p:sp>
          <p:pic>
            <p:nvPicPr>
              <p:cNvPr id="40" name="Picture 10"/>
              <p:cNvPicPr>
                <a:picLocks noChangeAspect="1"/>
              </p:cNvPicPr>
              <p:nvPr>
                <p:custDataLst>
                  <p:tags r:id="rId44"/>
                </p:custDataLst>
              </p:nvPr>
            </p:nvPicPr>
            <p:blipFill>
              <a:blip r:embed="rId4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273" y="2764"/>
                <a:ext cx="823" cy="960"/>
              </a:xfrm>
              <a:prstGeom prst="rect">
                <a:avLst/>
              </a:prstGeom>
            </p:spPr>
          </p:pic>
          <p:sp>
            <p:nvSpPr>
              <p:cNvPr id="41" name="AutoShape 11"/>
              <p:cNvSpPr/>
              <p:nvPr>
                <p:custDataLst>
                  <p:tags r:id="rId45"/>
                </p:custDataLst>
              </p:nvPr>
            </p:nvSpPr>
            <p:spPr>
              <a:xfrm>
                <a:off x="7656" y="3964"/>
                <a:ext cx="2057" cy="12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t" anchorCtr="0"/>
              <a:lstStyle/>
              <a:p>
                <a:pPr indent="0" algn="ctr">
                  <a:lnSpc>
                    <a:spcPct val="125000"/>
                  </a:lnSpc>
                  <a:defRPr/>
                </a:pPr>
                <a:r>
                  <a:rPr lang="zh-CN" altLang="en-US" b="1" i="0" u="none" strike="noStrike">
                    <a:solidFill>
                      <a:srgbClr val="343A40"/>
                    </a:solidFill>
                    <a:latin typeface="Noto Sans SC" panose="020B0200000000000000" charset="-122"/>
                    <a:ea typeface="Noto Sans SC" panose="020B0200000000000000" charset="-122"/>
                    <a:cs typeface="Noto Sans SC" panose="020B0200000000000000" charset="-122"/>
                    <a:sym typeface="Noto Sans SC" panose="020B0200000000000000" charset="-122"/>
                  </a:rPr>
                  <a:t>销售付钱</a:t>
                </a:r>
                <a:r>
                  <a:rPr lang="en-US" altLang="zh-CN" b="1" i="0" u="none" strike="noStrike">
                    <a:solidFill>
                      <a:srgbClr val="343A40"/>
                    </a:solidFill>
                    <a:latin typeface="Noto Sans SC" panose="020B0200000000000000" charset="-122"/>
                    <a:ea typeface="Noto Sans SC" panose="020B0200000000000000" charset="-122"/>
                    <a:cs typeface="Noto Sans SC" panose="020B0200000000000000" charset="-122"/>
                    <a:sym typeface="Noto Sans SC" panose="020B0200000000000000" charset="-122"/>
                  </a:rPr>
                  <a:t>,</a:t>
                </a:r>
                <a:r>
                  <a:rPr lang="zh-CN" altLang="en-US" b="1" i="0" u="none" strike="noStrike">
                    <a:solidFill>
                      <a:srgbClr val="343A40"/>
                    </a:solidFill>
                    <a:latin typeface="Noto Sans SC" panose="020B0200000000000000" charset="-122"/>
                    <a:ea typeface="Noto Sans SC" panose="020B0200000000000000" charset="-122"/>
                    <a:cs typeface="Noto Sans SC" panose="020B0200000000000000" charset="-122"/>
                    <a:sym typeface="Noto Sans SC" panose="020B0200000000000000" charset="-122"/>
                  </a:rPr>
                  <a:t>并给客户发送相应数量学习资料等</a:t>
                </a:r>
                <a:endParaRPr lang="zh-CN" altLang="en-US" b="1" i="0" u="none" strike="noStrike">
                  <a:solidFill>
                    <a:srgbClr val="343A40"/>
                  </a:solidFill>
                  <a:latin typeface="Noto Sans SC" panose="020B0200000000000000" charset="-122"/>
                  <a:ea typeface="Noto Sans SC" panose="020B0200000000000000" charset="-122"/>
                  <a:cs typeface="Noto Sans SC" panose="020B0200000000000000" charset="-122"/>
                  <a:sym typeface="Noto Sans SC" panose="020B0200000000000000" charset="-122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2"/>
          <p:cNvSpPr/>
          <p:nvPr/>
        </p:nvSpPr>
        <p:spPr>
          <a:xfrm>
            <a:off x="0" y="6756400"/>
            <a:ext cx="12192000" cy="1016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图片 19" descr="C:/Users/Administrator/Desktop/工作/抽奖活动/图片33.png图片33"/>
          <p:cNvPicPr>
            <a:picLocks noChangeAspect="1"/>
          </p:cNvPicPr>
          <p:nvPr/>
        </p:nvPicPr>
        <p:blipFill>
          <a:blip r:embed="rId1"/>
          <a:srcRect l="23" r="23"/>
          <a:stretch>
            <a:fillRect/>
          </a:stretch>
        </p:blipFill>
        <p:spPr>
          <a:xfrm>
            <a:off x="2622550" y="1692275"/>
            <a:ext cx="1917700" cy="4160520"/>
          </a:xfrm>
          <a:prstGeom prst="roundRect">
            <a:avLst>
              <a:gd name="adj" fmla="val 10714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pic>
        <p:nvPicPr>
          <p:cNvPr id="24" name="图片 23" descr="C:/Users/Administrator/Desktop/工作/抽奖活动/图片34.png图片34"/>
          <p:cNvPicPr>
            <a:picLocks noChangeAspect="1"/>
          </p:cNvPicPr>
          <p:nvPr/>
        </p:nvPicPr>
        <p:blipFill>
          <a:blip r:embed="rId2"/>
          <a:srcRect l="23" r="23"/>
          <a:stretch>
            <a:fillRect/>
          </a:stretch>
        </p:blipFill>
        <p:spPr>
          <a:xfrm>
            <a:off x="5107940" y="1692275"/>
            <a:ext cx="1943100" cy="4160520"/>
          </a:xfrm>
          <a:prstGeom prst="roundRect">
            <a:avLst>
              <a:gd name="adj" fmla="val 10714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pic>
        <p:nvPicPr>
          <p:cNvPr id="26" name="图片 25" descr="C:/Users/Administrator/Desktop/工作/抽奖活动/图片5.png图片5"/>
          <p:cNvPicPr>
            <a:picLocks noChangeAspect="1"/>
          </p:cNvPicPr>
          <p:nvPr/>
        </p:nvPicPr>
        <p:blipFill>
          <a:blip r:embed="rId3"/>
          <a:srcRect l="397" r="397"/>
          <a:stretch>
            <a:fillRect/>
          </a:stretch>
        </p:blipFill>
        <p:spPr>
          <a:xfrm>
            <a:off x="7618730" y="1692275"/>
            <a:ext cx="1917700" cy="4160520"/>
          </a:xfrm>
          <a:prstGeom prst="roundRect">
            <a:avLst>
              <a:gd name="adj" fmla="val 10714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27" name="AutoShape 4"/>
          <p:cNvSpPr/>
          <p:nvPr/>
        </p:nvSpPr>
        <p:spPr>
          <a:xfrm>
            <a:off x="762000" y="635000"/>
            <a:ext cx="45339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摇奖入口</a:t>
            </a:r>
            <a:endParaRPr lang="zh-CN" altLang="en-US" sz="3600" b="1" i="0" u="none" strike="noStrike">
              <a:solidFill>
                <a:srgbClr val="343A4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AutoShape 5"/>
          <p:cNvSpPr/>
          <p:nvPr/>
        </p:nvSpPr>
        <p:spPr>
          <a:xfrm>
            <a:off x="762000" y="1333500"/>
            <a:ext cx="762000" cy="508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" name="椭圆 1"/>
          <p:cNvSpPr/>
          <p:nvPr/>
        </p:nvSpPr>
        <p:spPr>
          <a:xfrm>
            <a:off x="10760710" y="240665"/>
            <a:ext cx="1195705" cy="1195705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摇奖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入口为新增部分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2"/>
          <p:cNvSpPr/>
          <p:nvPr/>
        </p:nvSpPr>
        <p:spPr>
          <a:xfrm>
            <a:off x="0" y="6756400"/>
            <a:ext cx="12192000" cy="1016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图片 23" descr="C:/Users/Administrator/Desktop/工作/抽奖活动/图片36.png图片36"/>
          <p:cNvPicPr>
            <a:picLocks noChangeAspect="1"/>
          </p:cNvPicPr>
          <p:nvPr/>
        </p:nvPicPr>
        <p:blipFill>
          <a:blip r:embed="rId1"/>
          <a:srcRect t="643" b="643"/>
          <a:stretch>
            <a:fillRect/>
          </a:stretch>
        </p:blipFill>
        <p:spPr>
          <a:xfrm>
            <a:off x="4812665" y="694690"/>
            <a:ext cx="2566670" cy="5495925"/>
          </a:xfrm>
          <a:prstGeom prst="roundRect">
            <a:avLst>
              <a:gd name="adj" fmla="val 10714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27" name="AutoShape 4"/>
          <p:cNvSpPr/>
          <p:nvPr/>
        </p:nvSpPr>
        <p:spPr>
          <a:xfrm>
            <a:off x="762000" y="635000"/>
            <a:ext cx="45339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摇奖活动说明</a:t>
            </a:r>
            <a:endParaRPr lang="zh-CN" altLang="en-US" sz="3600" b="1" i="0" u="none" strike="noStrike">
              <a:solidFill>
                <a:srgbClr val="343A4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8" name="AutoShape 5"/>
          <p:cNvSpPr/>
          <p:nvPr/>
        </p:nvSpPr>
        <p:spPr>
          <a:xfrm>
            <a:off x="762000" y="1333500"/>
            <a:ext cx="762000" cy="508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" name="椭圆 1"/>
          <p:cNvSpPr/>
          <p:nvPr/>
        </p:nvSpPr>
        <p:spPr>
          <a:xfrm>
            <a:off x="10760710" y="240665"/>
            <a:ext cx="1195705" cy="1195705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此页面为新增部分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635000"/>
            <a:ext cx="45339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选号</a:t>
            </a:r>
            <a:endParaRPr lang="zh-CN" altLang="en-US" sz="3600" b="1" i="0" u="none" strike="noStrike">
              <a:solidFill>
                <a:srgbClr val="343A4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1333500"/>
            <a:ext cx="762000" cy="508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图片 9" descr="C:/Users/Administrator/Desktop/工作/抽奖活动/图片20.png图片20"/>
          <p:cNvPicPr>
            <a:picLocks noChangeAspect="1"/>
          </p:cNvPicPr>
          <p:nvPr/>
        </p:nvPicPr>
        <p:blipFill>
          <a:blip r:embed="rId1"/>
          <a:srcRect t="1016" b="1016"/>
          <a:stretch>
            <a:fillRect/>
          </a:stretch>
        </p:blipFill>
        <p:spPr>
          <a:xfrm>
            <a:off x="4518660" y="721995"/>
            <a:ext cx="2499995" cy="5314315"/>
          </a:xfrm>
          <a:prstGeom prst="roundRect">
            <a:avLst>
              <a:gd name="adj" fmla="val 11111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12" name="AutoShape 12"/>
          <p:cNvSpPr/>
          <p:nvPr/>
        </p:nvSpPr>
        <p:spPr>
          <a:xfrm>
            <a:off x="0" y="6756400"/>
            <a:ext cx="12192000" cy="1016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椭圆 5"/>
          <p:cNvSpPr/>
          <p:nvPr/>
        </p:nvSpPr>
        <p:spPr>
          <a:xfrm>
            <a:off x="10760710" y="240665"/>
            <a:ext cx="1195705" cy="1195705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此页面为新增部分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762000" y="635000"/>
            <a:ext cx="5537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积分商城小程序中的我的页面, 添加我的活动页面, 其中会展示每次抽奖的结果详情</a:t>
            </a:r>
            <a:endParaRPr lang="zh-CN" altLang="en-US" sz="1800" b="1" i="0" u="none" strike="noStrike">
              <a:solidFill>
                <a:srgbClr val="343A4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1333500"/>
            <a:ext cx="762000" cy="508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图片 12" descr="C:/Users/Administrator/Desktop/工作/抽奖活动/图片12.png图片12"/>
          <p:cNvPicPr>
            <a:picLocks noChangeAspect="1"/>
          </p:cNvPicPr>
          <p:nvPr/>
        </p:nvPicPr>
        <p:blipFill>
          <a:blip r:embed="rId1"/>
          <a:srcRect t="1510" b="1510"/>
          <a:stretch>
            <a:fillRect/>
          </a:stretch>
        </p:blipFill>
        <p:spPr>
          <a:xfrm>
            <a:off x="1799590" y="1523365"/>
            <a:ext cx="2186305" cy="4598035"/>
          </a:xfrm>
          <a:prstGeom prst="roundRect">
            <a:avLst>
              <a:gd name="adj" fmla="val 11111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pic>
        <p:nvPicPr>
          <p:cNvPr id="17" name="图片 16" descr="C:/Users/Administrator/Desktop/工作/抽奖活动/图片32.png图片32"/>
          <p:cNvPicPr>
            <a:picLocks noChangeAspect="1"/>
          </p:cNvPicPr>
          <p:nvPr/>
        </p:nvPicPr>
        <p:blipFill>
          <a:blip r:embed="rId2"/>
          <a:srcRect t="1773" b="1773"/>
          <a:stretch>
            <a:fillRect/>
          </a:stretch>
        </p:blipFill>
        <p:spPr>
          <a:xfrm>
            <a:off x="5003165" y="1524000"/>
            <a:ext cx="2185035" cy="4597400"/>
          </a:xfrm>
          <a:prstGeom prst="roundRect">
            <a:avLst>
              <a:gd name="adj" fmla="val 11111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pic>
        <p:nvPicPr>
          <p:cNvPr id="23" name="图片 22" descr="C:/Users/Administrator/Desktop/工作/抽奖活动/图片1.png图片1"/>
          <p:cNvPicPr>
            <a:picLocks noChangeAspect="1"/>
          </p:cNvPicPr>
          <p:nvPr/>
        </p:nvPicPr>
        <p:blipFill>
          <a:blip r:embed="rId3"/>
          <a:srcRect t="1787" b="1787"/>
          <a:stretch>
            <a:fillRect/>
          </a:stretch>
        </p:blipFill>
        <p:spPr>
          <a:xfrm>
            <a:off x="8205470" y="1524000"/>
            <a:ext cx="2185670" cy="4597400"/>
          </a:xfrm>
          <a:prstGeom prst="roundRect">
            <a:avLst>
              <a:gd name="adj" fmla="val 11111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12" name="AutoShape 12"/>
          <p:cNvSpPr/>
          <p:nvPr/>
        </p:nvSpPr>
        <p:spPr>
          <a:xfrm>
            <a:off x="0" y="6756400"/>
            <a:ext cx="12192000" cy="1016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椭圆 5"/>
          <p:cNvSpPr/>
          <p:nvPr/>
        </p:nvSpPr>
        <p:spPr>
          <a:xfrm>
            <a:off x="10760710" y="240665"/>
            <a:ext cx="1195705" cy="1195705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此页面为新增部分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1"/>
          <p:cNvSpPr/>
          <p:nvPr/>
        </p:nvSpPr>
        <p:spPr>
          <a:xfrm>
            <a:off x="0" y="6781800"/>
            <a:ext cx="12192000" cy="762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图片 14" descr="C:/Users/Administrator/Desktop/工作/抽奖活动/图片11.png图片11"/>
          <p:cNvPicPr>
            <a:picLocks noChangeAspect="1"/>
          </p:cNvPicPr>
          <p:nvPr/>
        </p:nvPicPr>
        <p:blipFill>
          <a:blip r:embed="rId1"/>
          <a:srcRect l="34" r="34"/>
          <a:stretch>
            <a:fillRect/>
          </a:stretch>
        </p:blipFill>
        <p:spPr>
          <a:xfrm>
            <a:off x="4843145" y="704215"/>
            <a:ext cx="2505710" cy="5450205"/>
          </a:xfrm>
          <a:prstGeom prst="roundRect">
            <a:avLst>
              <a:gd name="adj" fmla="val 11111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54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16" name="AutoShape 4"/>
          <p:cNvSpPr/>
          <p:nvPr/>
        </p:nvSpPr>
        <p:spPr>
          <a:xfrm>
            <a:off x="762000" y="635000"/>
            <a:ext cx="40259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343A4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兑换</a:t>
            </a:r>
            <a:endParaRPr lang="zh-CN" altLang="en-US" sz="3600" b="1" i="0" u="none" strike="noStrike">
              <a:solidFill>
                <a:srgbClr val="343A4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5"/>
          <p:cNvSpPr/>
          <p:nvPr/>
        </p:nvSpPr>
        <p:spPr>
          <a:xfrm>
            <a:off x="762000" y="1333500"/>
            <a:ext cx="762000" cy="50800"/>
          </a:xfrm>
          <a:prstGeom prst="roundRect">
            <a:avLst>
              <a:gd name="adj" fmla="val 0"/>
            </a:avLst>
          </a:prstGeom>
          <a:solidFill>
            <a:srgbClr val="0D47A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椭圆 3"/>
          <p:cNvSpPr/>
          <p:nvPr/>
        </p:nvSpPr>
        <p:spPr>
          <a:xfrm>
            <a:off x="10760710" y="240665"/>
            <a:ext cx="1195705" cy="1195705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此页面为新增部分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tags/tag1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0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1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2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3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4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5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6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7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8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19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2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20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21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22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23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24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25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26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27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28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29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30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1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2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3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4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5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6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7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8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39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40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1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2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3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4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5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6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7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8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49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5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50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51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52.xml><?xml version="1.0" encoding="utf-8"?>
<p:tagLst xmlns:p="http://schemas.openxmlformats.org/presentationml/2006/main">
  <p:tag name="KSO_WM_DIAGRAM_VIRTUALLY_FRAME" val="{&quot;height&quot;:160,&quot;left&quot;:14.15,&quot;top&quot;:186.4,&quot;width&quot;:930.65}"/>
</p:tagLst>
</file>

<file path=ppt/tags/tag6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7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8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ags/tag9.xml><?xml version="1.0" encoding="utf-8"?>
<p:tagLst xmlns:p="http://schemas.openxmlformats.org/presentationml/2006/main">
  <p:tag name="KSO_WM_DIAGRAM_VIRTUALLY_FRAME" val="{&quot;height&quot;:230,&quot;left&quot;:60,&quot;top&quot;:170,&quot;width&quot;:83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</Words>
  <Application>WPS 演示</Application>
  <PresentationFormat/>
  <Paragraphs>93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黑体</vt:lpstr>
      <vt:lpstr>Office 主题​​</vt:lpstr>
      <vt:lpstr>默认主题</vt:lpstr>
      <vt:lpstr>2_默认主题</vt:lpstr>
      <vt:lpstr>3_默认主题</vt:lpstr>
      <vt:lpstr>1_默认主题</vt:lpstr>
      <vt:lpstr>5_默认主题</vt:lpstr>
      <vt:lpstr>6_默认主题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给生活加块糖</cp:lastModifiedBy>
  <cp:revision>60</cp:revision>
  <dcterms:created xsi:type="dcterms:W3CDTF">2026-03-31T02:07:00Z</dcterms:created>
  <dcterms:modified xsi:type="dcterms:W3CDTF">2026-04-01T05:18:29Z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298FAD3F8C78466AA1D0AED118D6B1E3_13</vt:lpwstr>
  </property>
  <property fmtid="{D5CDD505-2E9C-101B-9397-08002B2CF9AE}" pid="3" name="KSOProductBuildVer">
    <vt:lpwstr>2052-12.1.0.25225</vt:lpwstr>
  </property>
</Properties>
</file>